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0" r:id="rId4"/>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6858000" cx="12192000"/>
  <p:notesSz cx="6858000" cy="9144000"/>
  <p:embeddedFontLst>
    <p:embeddedFont>
      <p:font typeface="Play"/>
      <p:regular r:id="rId31"/>
      <p:bold r:id="rId32"/>
    </p:embeddedFont>
    <p:embeddedFont>
      <p:font typeface="Lato"/>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iSIwmsjcKjy8th1xSFc5gyFtKVz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lay-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Lato-regular.fntdata"/><Relationship Id="rId10" Type="http://schemas.openxmlformats.org/officeDocument/2006/relationships/slide" Target="slides/slide4.xml"/><Relationship Id="rId32" Type="http://schemas.openxmlformats.org/officeDocument/2006/relationships/font" Target="fonts/Play-bold.fntdata"/><Relationship Id="rId13" Type="http://schemas.openxmlformats.org/officeDocument/2006/relationships/slide" Target="slides/slide7.xml"/><Relationship Id="rId35" Type="http://schemas.openxmlformats.org/officeDocument/2006/relationships/font" Target="fonts/Lato-italic.fntdata"/><Relationship Id="rId12" Type="http://schemas.openxmlformats.org/officeDocument/2006/relationships/slide" Target="slides/slide6.xml"/><Relationship Id="rId34" Type="http://schemas.openxmlformats.org/officeDocument/2006/relationships/font" Target="fonts/Lato-bold.fntdata"/><Relationship Id="rId15" Type="http://schemas.openxmlformats.org/officeDocument/2006/relationships/slide" Target="slides/slide9.xml"/><Relationship Id="rId37" Type="http://customschemas.google.com/relationships/presentationmetadata" Target="metadata"/><Relationship Id="rId14" Type="http://schemas.openxmlformats.org/officeDocument/2006/relationships/slide" Target="slides/slide8.xml"/><Relationship Id="rId36" Type="http://schemas.openxmlformats.org/officeDocument/2006/relationships/font" Target="fonts/Lato-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rldefense.com/v3/__https:/youtu.be/b32nK4y-tEw__;!!HXCxUKc!006Arpo4cxDkPaON_-dL65ezHLEe1mw4YU4Sv1dgMXknvOaq5ECU5-c4AgJajMD_QA2WusILfw0vEYJQUhJNxLwcPTw$"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Along Wisconsin coastline. Hillshade: Shows the landscape and relief as being lit from the sun from certain direction (here ESE): Steep cliffs are white, flatter part are gray. Can see detail in coastal bluffs and in landscaping. Imagery from 2023, lidar data is from 2020, so roads are different.  </a:t>
            </a:r>
            <a:endParaRPr/>
          </a:p>
          <a:p>
            <a:pPr indent="0" lvl="0" marL="0" rtl="0" algn="l">
              <a:spcBef>
                <a:spcPts val="0"/>
              </a:spcBef>
              <a:spcAft>
                <a:spcPts val="0"/>
              </a:spcAft>
              <a:buNone/>
            </a:pPr>
            <a:r>
              <a:t/>
            </a:r>
            <a:endParaRPr/>
          </a:p>
        </p:txBody>
      </p:sp>
      <p:sp>
        <p:nvSpPr>
          <p:cNvPr id="287" name="Google Shape;28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Vertical topographic differencing: This process begins with two point clouds, one before a geological event here shown in blue and one after the event here shown in pink. Often times, the earlier dataset again here the one in blue as a lower resolution of fewer points compared to the later dataset. Both point cloud datasets are gridded to raster grids with the same resolution and bounding box. </a:t>
            </a:r>
            <a:endParaRPr/>
          </a:p>
        </p:txBody>
      </p:sp>
      <p:sp>
        <p:nvSpPr>
          <p:cNvPr id="296" name="Google Shape;29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The pre and post earthquake rasters are subtracted resulting in the differencing map shown on the right. The red indicates downward motion of the ground surface from processes like erosion or the removal of vegetation or buildings. Blue indicates upward motion, for example from deposition or the construction of a new building. </a:t>
            </a:r>
            <a:endParaRPr/>
          </a:p>
        </p:txBody>
      </p:sp>
      <p:sp>
        <p:nvSpPr>
          <p:cNvPr id="306" name="Google Shape;30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Yosemite National Park in California.</a:t>
            </a:r>
            <a:endParaRPr/>
          </a:p>
          <a:p>
            <a:pPr indent="0" lvl="0" marL="0" rtl="0" algn="l">
              <a:spcBef>
                <a:spcPts val="0"/>
              </a:spcBef>
              <a:spcAft>
                <a:spcPts val="0"/>
              </a:spcAft>
              <a:buNone/>
            </a:pPr>
            <a:r>
              <a:rPr lang="en-US"/>
              <a:t>Set of images; The two gray images are topographic hillshades, showing the before and after lidar. The third is the differencing map, where red indicates downward motion and blue indicates upward motion. This shows a major rockfall (lower left) and several smaller rockfalls. The rockfalls are all in red, showing the loss of material. </a:t>
            </a:r>
            <a:endParaRPr/>
          </a:p>
          <a:p>
            <a:pPr indent="0" lvl="0" marL="0" rtl="0" algn="l">
              <a:spcBef>
                <a:spcPts val="0"/>
              </a:spcBef>
              <a:spcAft>
                <a:spcPts val="0"/>
              </a:spcAft>
              <a:buNone/>
            </a:pPr>
            <a:r>
              <a:t/>
            </a:r>
            <a:endParaRPr/>
          </a:p>
        </p:txBody>
      </p:sp>
      <p:sp>
        <p:nvSpPr>
          <p:cNvPr id="316" name="Google Shape;31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looks at topographic change in the built environment, in Salt Lake City. The grey topographic hillshades show a new development – the new squares are houses. The topographic change map shows positive change representing height increase from the buildings. </a:t>
            </a:r>
            <a:endParaRPr/>
          </a:p>
        </p:txBody>
      </p:sp>
      <p:sp>
        <p:nvSpPr>
          <p:cNvPr id="327" name="Google Shape;32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1" lang="en-US" u="none" strike="noStrike">
                <a:solidFill>
                  <a:srgbClr val="1E1E1E"/>
                </a:solidFill>
                <a:latin typeface="Lato"/>
                <a:ea typeface="Lato"/>
                <a:cs typeface="Lato"/>
                <a:sym typeface="Lato"/>
              </a:rPr>
              <a:t>Salt Lake City, Utah, Airport:</a:t>
            </a:r>
            <a:r>
              <a:rPr b="0" i="1" lang="en-US" u="none" strike="noStrike">
                <a:solidFill>
                  <a:srgbClr val="1E1E1E"/>
                </a:solidFill>
                <a:latin typeface="Lato"/>
                <a:ea typeface="Lato"/>
                <a:cs typeface="Lato"/>
                <a:sym typeface="Lato"/>
              </a:rPr>
              <a:t> Topographic differencing reveals airplane location at the Salt Lake City Airport during the two lidar surveys. Red airplanes were present during the first lidar acquisition, and blue airplanes were present during the second acquisition. This is a tricky example, but good to think about. </a:t>
            </a:r>
            <a:endParaRPr/>
          </a:p>
        </p:txBody>
      </p:sp>
      <p:sp>
        <p:nvSpPr>
          <p:cNvPr id="340" name="Google Shape;34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If time allows you can show this drone footage: </a:t>
            </a:r>
            <a:r>
              <a:rPr lang="en-US" sz="1100"/>
              <a:t>Drone footage by Collin Roland and Luke Zoet (University of Wisconsin-Madison) </a:t>
            </a:r>
            <a:r>
              <a:rPr lang="en-US" sz="1100" u="sng">
                <a:solidFill>
                  <a:srgbClr val="800080"/>
                </a:solidFill>
                <a:hlinkClick r:id="rId2">
                  <a:extLst>
                    <a:ext uri="{A12FA001-AC4F-418D-AE19-62706E023703}">
                      <ahyp:hlinkClr val="tx"/>
                    </a:ext>
                  </a:extLst>
                </a:hlinkClick>
              </a:rPr>
              <a:t>https://youtu.be/b32nK4y-tEw</a:t>
            </a:r>
            <a:endParaRPr/>
          </a:p>
          <a:p>
            <a:pPr indent="0" lvl="0" marL="0" rtl="0" algn="l">
              <a:spcBef>
                <a:spcPts val="0"/>
              </a:spcBef>
              <a:spcAft>
                <a:spcPts val="0"/>
              </a:spcAft>
              <a:buNone/>
            </a:pPr>
            <a:r>
              <a:t/>
            </a:r>
            <a:endParaRPr/>
          </a:p>
        </p:txBody>
      </p:sp>
      <p:sp>
        <p:nvSpPr>
          <p:cNvPr id="359" name="Google Shape;35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Show students how to use the controls in google earth and explain how you want them to label the image. For example, Shift, control, mouse to move around, going from 2D to 3D</a:t>
            </a:r>
            <a:endParaRPr/>
          </a:p>
        </p:txBody>
      </p:sp>
      <p:sp>
        <p:nvSpPr>
          <p:cNvPr id="367" name="Google Shape;36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Instructor: make sure that the students know how to read the profile and that they are able to trace each profile from top left to bottom right with their finger.  You may consider having students model the changes </a:t>
            </a:r>
            <a:r>
              <a:rPr lang="en-US"/>
              <a:t>with</a:t>
            </a:r>
            <a:r>
              <a:rPr lang="en-US"/>
              <a:t> playdough/clay/etc to </a:t>
            </a:r>
            <a:r>
              <a:rPr lang="en-US"/>
              <a:t>physically</a:t>
            </a:r>
            <a:r>
              <a:rPr lang="en-US"/>
              <a:t> make sense of the change.  This is an excellent example of moving from 3D </a:t>
            </a:r>
            <a:r>
              <a:rPr lang="en-US"/>
              <a:t>thinking</a:t>
            </a:r>
            <a:r>
              <a:rPr lang="en-US"/>
              <a:t> to 2D translation (and back) that is a crucial skill in geoscience.</a:t>
            </a:r>
            <a:endParaRPr/>
          </a:p>
        </p:txBody>
      </p:sp>
      <p:sp>
        <p:nvSpPr>
          <p:cNvPr id="375" name="Google Shape;37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80056b5f4c_0_5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380056b5f4c_0_5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g380056b5f4c_0_5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Use this as an opportunity to make sure that students are interpreting the differencing correctly. Point out where the gully is on the hillsides and ask them to find it on the differencing panel. Make sure they understand where the crest recession is happening. Also, discuss where the most significant change is occurring in the image.</a:t>
            </a:r>
            <a:endParaRPr/>
          </a:p>
        </p:txBody>
      </p:sp>
      <p:sp>
        <p:nvSpPr>
          <p:cNvPr id="383" name="Google Shape;38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Make sure the link is active. You may not want to spend a lot of time here. Just show them how they can activate or deactivate the lakes. Also indicate which measurement (Lade-wide average) you would like them to report.</a:t>
            </a:r>
            <a:endParaRPr/>
          </a:p>
        </p:txBody>
      </p:sp>
      <p:sp>
        <p:nvSpPr>
          <p:cNvPr id="393" name="Google Shape;39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80056b5f4c_0_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380056b5f4c_0_3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g380056b5f4c_0_3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80056b5f4c_0_5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380056b5f4c_0_5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t/>
            </a:r>
            <a:endParaRPr/>
          </a:p>
        </p:txBody>
      </p:sp>
      <p:sp>
        <p:nvSpPr>
          <p:cNvPr id="224" name="Google Shape;224;g380056b5f4c_0_5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80056b5f4c_0_5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380056b5f4c_0_5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sz="2000">
              <a:latin typeface="Play"/>
              <a:ea typeface="Play"/>
              <a:cs typeface="Play"/>
              <a:sym typeface="Play"/>
            </a:endParaRPr>
          </a:p>
          <a:p>
            <a:pPr indent="0" lvl="0" marL="0" rtl="0" algn="l">
              <a:spcBef>
                <a:spcPts val="0"/>
              </a:spcBef>
              <a:spcAft>
                <a:spcPts val="0"/>
              </a:spcAft>
              <a:buSzPts val="1100"/>
              <a:buNone/>
            </a:pPr>
            <a:r>
              <a:t/>
            </a:r>
            <a:endParaRPr sz="1100"/>
          </a:p>
          <a:p>
            <a:pPr indent="0" lvl="0" marL="0" rtl="0" algn="l">
              <a:spcBef>
                <a:spcPts val="0"/>
              </a:spcBef>
              <a:spcAft>
                <a:spcPts val="0"/>
              </a:spcAft>
              <a:buNone/>
            </a:pPr>
            <a:r>
              <a:t/>
            </a:r>
            <a:endParaRPr/>
          </a:p>
        </p:txBody>
      </p:sp>
      <p:sp>
        <p:nvSpPr>
          <p:cNvPr id="233" name="Google Shape;233;g380056b5f4c_0_5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80056b5f4c_0_5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g380056b5f4c_0_5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g380056b5f4c_0_5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This shows the electromagnetic spectrum showing wavelength and and frequency. Long wavelength are radiowaves with 10^3 m wavelength and short wavelenfths are gamma rays with 10^-12 m. </a:t>
            </a:r>
            <a:endParaRPr/>
          </a:p>
          <a:p>
            <a:pPr indent="0" lvl="0" marL="0" marR="0" rtl="0" algn="l">
              <a:lnSpc>
                <a:spcPct val="100000"/>
              </a:lnSpc>
              <a:spcBef>
                <a:spcPts val="0"/>
              </a:spcBef>
              <a:spcAft>
                <a:spcPts val="0"/>
              </a:spcAft>
              <a:buClr>
                <a:schemeClr val="dk1"/>
              </a:buClr>
              <a:buSzPts val="1200"/>
              <a:buFont typeface="Calibri"/>
              <a:buNone/>
            </a:pPr>
            <a:r>
              <a:rPr lang="en-US"/>
              <a:t>Most lidar has a near infrared wavelength (1064 nm). </a:t>
            </a:r>
            <a:endParaRPr/>
          </a:p>
          <a:p>
            <a:pPr indent="0" lvl="0" marL="0" marR="0" rtl="0" algn="l">
              <a:lnSpc>
                <a:spcPct val="100000"/>
              </a:lnSpc>
              <a:spcBef>
                <a:spcPts val="0"/>
              </a:spcBef>
              <a:spcAft>
                <a:spcPts val="0"/>
              </a:spcAft>
              <a:buClr>
                <a:schemeClr val="dk1"/>
              </a:buClr>
              <a:buSzPts val="1200"/>
              <a:buFont typeface="Calibri"/>
              <a:buNone/>
            </a:pPr>
            <a:r>
              <a:rPr lang="en-US"/>
              <a:t>Typo-bathymetry uses green light (532 nm). These penetrates shallow water (like coastal environments) better than other wavelengths.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253" name="Google Shape;25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Lidar data is often collected with an aircraft, called airborne lidar </a:t>
            </a:r>
            <a:endParaRPr/>
          </a:p>
          <a:p>
            <a:pPr indent="0" lvl="0" marL="0" rtl="0" algn="l">
              <a:lnSpc>
                <a:spcPct val="100000"/>
              </a:lnSpc>
              <a:spcBef>
                <a:spcPts val="0"/>
              </a:spcBef>
              <a:spcAft>
                <a:spcPts val="0"/>
              </a:spcAft>
              <a:buClr>
                <a:schemeClr val="dk1"/>
              </a:buClr>
              <a:buSzPts val="1400"/>
              <a:buFont typeface="Arial"/>
              <a:buNone/>
            </a:pPr>
            <a:r>
              <a:rPr lang="en-US"/>
              <a:t>Laser: Emits the signal</a:t>
            </a:r>
            <a:endParaRPr/>
          </a:p>
          <a:p>
            <a:pPr indent="0" lvl="0" marL="0" marR="0" rtl="0" algn="l">
              <a:lnSpc>
                <a:spcPct val="100000"/>
              </a:lnSpc>
              <a:spcBef>
                <a:spcPts val="0"/>
              </a:spcBef>
              <a:spcAft>
                <a:spcPts val="0"/>
              </a:spcAft>
              <a:buClr>
                <a:schemeClr val="dk1"/>
              </a:buClr>
              <a:buSzPts val="1400"/>
              <a:buFont typeface="Arial"/>
              <a:buNone/>
            </a:pPr>
            <a:r>
              <a:rPr lang="en-US"/>
              <a:t>Sensor: Records the return signal</a:t>
            </a:r>
            <a:endParaRPr/>
          </a:p>
          <a:p>
            <a:pPr indent="0" lvl="0" marL="0" rtl="0" algn="l">
              <a:lnSpc>
                <a:spcPct val="100000"/>
              </a:lnSpc>
              <a:spcBef>
                <a:spcPts val="0"/>
              </a:spcBef>
              <a:spcAft>
                <a:spcPts val="0"/>
              </a:spcAft>
              <a:buClr>
                <a:schemeClr val="dk1"/>
              </a:buClr>
              <a:buSzPts val="1400"/>
              <a:buFont typeface="Arial"/>
              <a:buNone/>
            </a:pPr>
            <a:r>
              <a:rPr b="0" i="0" lang="en-US" sz="1200" u="none" cap="none" strike="noStrike">
                <a:solidFill>
                  <a:schemeClr val="dk1"/>
                </a:solidFill>
                <a:latin typeface="Arial"/>
                <a:ea typeface="Arial"/>
                <a:cs typeface="Arial"/>
                <a:sym typeface="Arial"/>
              </a:rPr>
              <a:t>Inertial Measurement Unit (IMU): Recording very precicely where the laser is pointing, </a:t>
            </a:r>
            <a:endParaRPr/>
          </a:p>
          <a:p>
            <a:pPr indent="0" lvl="0" marL="0" rtl="0" algn="l">
              <a:lnSpc>
                <a:spcPct val="100000"/>
              </a:lnSpc>
              <a:spcBef>
                <a:spcPts val="0"/>
              </a:spcBef>
              <a:spcAft>
                <a:spcPts val="0"/>
              </a:spcAft>
              <a:buClr>
                <a:schemeClr val="dk1"/>
              </a:buClr>
              <a:buSzPts val="1400"/>
              <a:buFont typeface="Arial"/>
              <a:buNone/>
            </a:pPr>
            <a:r>
              <a:rPr b="0" i="0" lang="en-US" sz="1200" u="none" cap="none" strike="noStrike">
                <a:solidFill>
                  <a:schemeClr val="dk1"/>
                </a:solidFill>
                <a:latin typeface="Arial"/>
                <a:ea typeface="Arial"/>
                <a:cs typeface="Arial"/>
                <a:sym typeface="Arial"/>
              </a:rPr>
              <a:t>GPS: Location of aircraft</a:t>
            </a:r>
            <a:endParaRPr/>
          </a:p>
          <a:p>
            <a:pPr indent="0" lvl="0" marL="0" rtl="0" algn="l">
              <a:lnSpc>
                <a:spcPct val="100000"/>
              </a:lnSpc>
              <a:spcBef>
                <a:spcPts val="0"/>
              </a:spcBef>
              <a:spcAft>
                <a:spcPts val="0"/>
              </a:spcAft>
              <a:buClr>
                <a:schemeClr val="dk1"/>
              </a:buClr>
              <a:buSzPts val="1400"/>
              <a:buFont typeface="Arial"/>
              <a:buNone/>
            </a:pPr>
            <a:r>
              <a:rPr b="0" i="0" lang="en-US" sz="1200" u="none" cap="none" strike="noStrike">
                <a:solidFill>
                  <a:schemeClr val="dk1"/>
                </a:solidFill>
                <a:latin typeface="Arial"/>
                <a:ea typeface="Arial"/>
                <a:cs typeface="Arial"/>
                <a:sym typeface="Arial"/>
              </a:rPr>
              <a:t>High quality IMU and GPS are critical for measuring position </a:t>
            </a:r>
            <a:endParaRPr/>
          </a:p>
        </p:txBody>
      </p:sp>
      <p:sp>
        <p:nvSpPr>
          <p:cNvPr id="262" name="Google Shape;26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In lidar, the system measures that time for an emitted pulse to reflect off an object and return to the sensor. </a:t>
            </a:r>
            <a:endParaRPr/>
          </a:p>
          <a:p>
            <a:pPr indent="0" lvl="0" marL="0" rtl="0" algn="l">
              <a:lnSpc>
                <a:spcPct val="100000"/>
              </a:lnSpc>
              <a:spcBef>
                <a:spcPts val="0"/>
              </a:spcBef>
              <a:spcAft>
                <a:spcPts val="0"/>
              </a:spcAft>
              <a:buClr>
                <a:schemeClr val="dk1"/>
              </a:buClr>
              <a:buSzPts val="1400"/>
              <a:buFont typeface="Arial"/>
              <a:buNone/>
            </a:pPr>
            <a:r>
              <a:rPr lang="en-US"/>
              <a:t>This time indicates the distance between the sensor and the ground. With the knowledge of the aircraft location, we can compute the elevation of the ground. </a:t>
            </a:r>
            <a:endParaRPr/>
          </a:p>
        </p:txBody>
      </p:sp>
      <p:sp>
        <p:nvSpPr>
          <p:cNvPr id="270" name="Google Shape;27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video shows a lidar topographic point cloud of coastal bluffs in Wisconsin colored by elevation.</a:t>
            </a:r>
            <a:endParaRPr/>
          </a:p>
          <a:p>
            <a:pPr indent="0" lvl="0" marL="0" rtl="0" algn="l">
              <a:spcBef>
                <a:spcPts val="0"/>
              </a:spcBef>
              <a:spcAft>
                <a:spcPts val="0"/>
              </a:spcAft>
              <a:buNone/>
            </a:pPr>
            <a:r>
              <a:rPr lang="en-US"/>
              <a:t>Blue: low elevation, water</a:t>
            </a:r>
            <a:endParaRPr/>
          </a:p>
          <a:p>
            <a:pPr indent="0" lvl="0" marL="0" rtl="0" algn="l">
              <a:spcBef>
                <a:spcPts val="0"/>
              </a:spcBef>
              <a:spcAft>
                <a:spcPts val="0"/>
              </a:spcAft>
              <a:buNone/>
            </a:pPr>
            <a:r>
              <a:rPr lang="en-US"/>
              <a:t>Yellow: medium elevation along the bluffs</a:t>
            </a:r>
            <a:endParaRPr/>
          </a:p>
          <a:p>
            <a:pPr indent="0" lvl="0" marL="0" rtl="0" algn="l">
              <a:spcBef>
                <a:spcPts val="0"/>
              </a:spcBef>
              <a:spcAft>
                <a:spcPts val="0"/>
              </a:spcAft>
              <a:buNone/>
            </a:pPr>
            <a:r>
              <a:rPr lang="en-US"/>
              <a:t>Orange to red: high elevation </a:t>
            </a:r>
            <a:endParaRPr/>
          </a:p>
          <a:p>
            <a:pPr indent="0" lvl="0" marL="0" rtl="0" algn="l">
              <a:spcBef>
                <a:spcPts val="0"/>
              </a:spcBef>
              <a:spcAft>
                <a:spcPts val="0"/>
              </a:spcAft>
              <a:buNone/>
            </a:pPr>
            <a:r>
              <a:rPr lang="en-US"/>
              <a:t>Shows zooms to retreating bluffs  </a:t>
            </a:r>
            <a:endParaRPr/>
          </a:p>
          <a:p>
            <a:pPr indent="0" lvl="0" marL="0" rtl="0" algn="l">
              <a:spcBef>
                <a:spcPts val="0"/>
              </a:spcBef>
              <a:spcAft>
                <a:spcPts val="0"/>
              </a:spcAft>
              <a:buNone/>
            </a:pPr>
            <a:r>
              <a:t/>
            </a:r>
            <a:endParaRPr/>
          </a:p>
        </p:txBody>
      </p:sp>
      <p:sp>
        <p:nvSpPr>
          <p:cNvPr id="279" name="Google Shape;27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23"/>
          <p:cNvSpPr txBox="1"/>
          <p:nvPr>
            <p:ph type="ctrTitle"/>
          </p:nvPr>
        </p:nvSpPr>
        <p:spPr>
          <a:xfrm>
            <a:off x="640080" y="1371599"/>
            <a:ext cx="6675120" cy="29518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5400"/>
              <a:buFont typeface="Play"/>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3"/>
          <p:cNvSpPr txBox="1"/>
          <p:nvPr>
            <p:ph idx="1" type="subTitle"/>
          </p:nvPr>
        </p:nvSpPr>
        <p:spPr>
          <a:xfrm>
            <a:off x="640080" y="4584879"/>
            <a:ext cx="6675120" cy="1287887"/>
          </a:xfrm>
          <a:prstGeom prst="rect">
            <a:avLst/>
          </a:prstGeom>
          <a:noFill/>
          <a:ln>
            <a:noFill/>
          </a:ln>
        </p:spPr>
        <p:txBody>
          <a:bodyPr anchorCtr="0" anchor="b" bIns="45700" lIns="91425" spcFirstLastPara="1" rIns="91425" wrap="square" tIns="45700">
            <a:normAutofit/>
          </a:bodyPr>
          <a:lstStyle>
            <a:lvl1pPr lvl="0" algn="l">
              <a:lnSpc>
                <a:spcPct val="130000"/>
              </a:lnSpc>
              <a:spcBef>
                <a:spcPts val="1000"/>
              </a:spcBef>
              <a:spcAft>
                <a:spcPts val="0"/>
              </a:spcAft>
              <a:buClr>
                <a:schemeClr val="lt1"/>
              </a:buClr>
              <a:buSzPts val="1566"/>
              <a:buNone/>
              <a:defRPr b="1" sz="1800" cap="none"/>
            </a:lvl1pPr>
            <a:lvl2pPr lvl="1" algn="ctr">
              <a:lnSpc>
                <a:spcPct val="120000"/>
              </a:lnSpc>
              <a:spcBef>
                <a:spcPts val="500"/>
              </a:spcBef>
              <a:spcAft>
                <a:spcPts val="0"/>
              </a:spcAft>
              <a:buClr>
                <a:schemeClr val="lt1"/>
              </a:buClr>
              <a:buSzPts val="1740"/>
              <a:buNone/>
              <a:defRPr sz="2000"/>
            </a:lvl2pPr>
            <a:lvl3pPr lvl="2" algn="ctr">
              <a:lnSpc>
                <a:spcPct val="120000"/>
              </a:lnSpc>
              <a:spcBef>
                <a:spcPts val="500"/>
              </a:spcBef>
              <a:spcAft>
                <a:spcPts val="0"/>
              </a:spcAft>
              <a:buClr>
                <a:schemeClr val="lt1"/>
              </a:buClr>
              <a:buSzPts val="1566"/>
              <a:buNone/>
              <a:defRPr sz="1800"/>
            </a:lvl3pPr>
            <a:lvl4pPr lvl="3" algn="ctr">
              <a:lnSpc>
                <a:spcPct val="120000"/>
              </a:lnSpc>
              <a:spcBef>
                <a:spcPts val="500"/>
              </a:spcBef>
              <a:spcAft>
                <a:spcPts val="0"/>
              </a:spcAft>
              <a:buClr>
                <a:schemeClr val="lt1"/>
              </a:buClr>
              <a:buSzPts val="1392"/>
              <a:buNone/>
              <a:defRPr sz="1600"/>
            </a:lvl4pPr>
            <a:lvl5pPr lvl="4" algn="ctr">
              <a:lnSpc>
                <a:spcPct val="120000"/>
              </a:lnSpc>
              <a:spcBef>
                <a:spcPts val="500"/>
              </a:spcBef>
              <a:spcAft>
                <a:spcPts val="0"/>
              </a:spcAft>
              <a:buClr>
                <a:schemeClr val="lt1"/>
              </a:buClr>
              <a:buSzPts val="1392"/>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9" name="Google Shape;19;p23"/>
          <p:cNvSpPr txBox="1"/>
          <p:nvPr>
            <p:ph idx="10" type="dt"/>
          </p:nvPr>
        </p:nvSpPr>
        <p:spPr>
          <a:xfrm>
            <a:off x="64008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3"/>
          <p:cNvSpPr txBox="1"/>
          <p:nvPr>
            <p:ph idx="11" type="ftr"/>
          </p:nvPr>
        </p:nvSpPr>
        <p:spPr>
          <a:xfrm>
            <a:off x="6767622" y="6356350"/>
            <a:ext cx="404037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3"/>
          <p:cNvSpPr txBox="1"/>
          <p:nvPr>
            <p:ph idx="12" type="sldNum"/>
          </p:nvPr>
        </p:nvSpPr>
        <p:spPr>
          <a:xfrm>
            <a:off x="10807995" y="6356350"/>
            <a:ext cx="7230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3" name="Shape 83"/>
        <p:cNvGrpSpPr/>
        <p:nvPr/>
      </p:nvGrpSpPr>
      <p:grpSpPr>
        <a:xfrm>
          <a:off x="0" y="0"/>
          <a:ext cx="0" cy="0"/>
          <a:chOff x="0" y="0"/>
          <a:chExt cx="0" cy="0"/>
        </a:xfrm>
      </p:grpSpPr>
      <p:sp>
        <p:nvSpPr>
          <p:cNvPr id="84" name="Google Shape;84;p31"/>
          <p:cNvSpPr txBox="1"/>
          <p:nvPr>
            <p:ph type="title"/>
          </p:nvPr>
        </p:nvSpPr>
        <p:spPr>
          <a:xfrm>
            <a:off x="640080" y="1371600"/>
            <a:ext cx="3859397" cy="145172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3600"/>
              <a:buFont typeface="Pla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31"/>
          <p:cNvSpPr txBox="1"/>
          <p:nvPr>
            <p:ph idx="1" type="body"/>
          </p:nvPr>
        </p:nvSpPr>
        <p:spPr>
          <a:xfrm>
            <a:off x="4936519" y="1031001"/>
            <a:ext cx="6594490" cy="5166360"/>
          </a:xfrm>
          <a:prstGeom prst="rect">
            <a:avLst/>
          </a:prstGeom>
          <a:noFill/>
          <a:ln>
            <a:noFill/>
          </a:ln>
        </p:spPr>
        <p:txBody>
          <a:bodyPr anchorCtr="0" anchor="t" bIns="45700" lIns="91425" spcFirstLastPara="1" rIns="91425" wrap="square" tIns="45700">
            <a:normAutofit/>
          </a:bodyPr>
          <a:lstStyle>
            <a:lvl1pPr indent="-383286" lvl="0" marL="457200" algn="l">
              <a:lnSpc>
                <a:spcPct val="120000"/>
              </a:lnSpc>
              <a:spcBef>
                <a:spcPts val="1000"/>
              </a:spcBef>
              <a:spcAft>
                <a:spcPts val="0"/>
              </a:spcAft>
              <a:buClr>
                <a:schemeClr val="dk1"/>
              </a:buClr>
              <a:buSzPts val="2436"/>
              <a:buChar char="•"/>
              <a:defRPr sz="2800"/>
            </a:lvl1pPr>
            <a:lvl2pPr indent="-361187" lvl="1" marL="914400" algn="l">
              <a:lnSpc>
                <a:spcPct val="120000"/>
              </a:lnSpc>
              <a:spcBef>
                <a:spcPts val="500"/>
              </a:spcBef>
              <a:spcAft>
                <a:spcPts val="0"/>
              </a:spcAft>
              <a:buClr>
                <a:schemeClr val="dk1"/>
              </a:buClr>
              <a:buSzPts val="2088"/>
              <a:buChar char="•"/>
              <a:defRPr sz="2400"/>
            </a:lvl2pPr>
            <a:lvl3pPr indent="-339089" lvl="2" marL="1371600" algn="l">
              <a:lnSpc>
                <a:spcPct val="120000"/>
              </a:lnSpc>
              <a:spcBef>
                <a:spcPts val="500"/>
              </a:spcBef>
              <a:spcAft>
                <a:spcPts val="0"/>
              </a:spcAft>
              <a:buClr>
                <a:schemeClr val="dk1"/>
              </a:buClr>
              <a:buSzPts val="1740"/>
              <a:buChar char="•"/>
              <a:defRPr sz="2000"/>
            </a:lvl3pPr>
            <a:lvl4pPr indent="-328041" lvl="3" marL="1828800" algn="l">
              <a:lnSpc>
                <a:spcPct val="120000"/>
              </a:lnSpc>
              <a:spcBef>
                <a:spcPts val="500"/>
              </a:spcBef>
              <a:spcAft>
                <a:spcPts val="0"/>
              </a:spcAft>
              <a:buClr>
                <a:schemeClr val="dk1"/>
              </a:buClr>
              <a:buSzPts val="1566"/>
              <a:buChar char="•"/>
              <a:defRPr sz="1800"/>
            </a:lvl4pPr>
            <a:lvl5pPr indent="-328041" lvl="4" marL="2286000" algn="l">
              <a:lnSpc>
                <a:spcPct val="120000"/>
              </a:lnSpc>
              <a:spcBef>
                <a:spcPts val="500"/>
              </a:spcBef>
              <a:spcAft>
                <a:spcPts val="0"/>
              </a:spcAft>
              <a:buClr>
                <a:schemeClr val="dk1"/>
              </a:buClr>
              <a:buSzPts val="1566"/>
              <a:buChar char="•"/>
              <a:defRPr sz="18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6" name="Google Shape;86;p31"/>
          <p:cNvSpPr txBox="1"/>
          <p:nvPr>
            <p:ph idx="2" type="body"/>
          </p:nvPr>
        </p:nvSpPr>
        <p:spPr>
          <a:xfrm>
            <a:off x="640080" y="2972168"/>
            <a:ext cx="3859397" cy="3226826"/>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392"/>
              <a:buNone/>
              <a:defRPr sz="1600"/>
            </a:lvl1pPr>
            <a:lvl2pPr indent="-228600" lvl="1" marL="914400" algn="l">
              <a:lnSpc>
                <a:spcPct val="120000"/>
              </a:lnSpc>
              <a:spcBef>
                <a:spcPts val="500"/>
              </a:spcBef>
              <a:spcAft>
                <a:spcPts val="0"/>
              </a:spcAft>
              <a:buClr>
                <a:schemeClr val="dk1"/>
              </a:buClr>
              <a:buSzPts val="1218"/>
              <a:buNone/>
              <a:defRPr sz="1400"/>
            </a:lvl2pPr>
            <a:lvl3pPr indent="-228600" lvl="2" marL="1371600" algn="l">
              <a:lnSpc>
                <a:spcPct val="120000"/>
              </a:lnSpc>
              <a:spcBef>
                <a:spcPts val="500"/>
              </a:spcBef>
              <a:spcAft>
                <a:spcPts val="0"/>
              </a:spcAft>
              <a:buClr>
                <a:schemeClr val="dk1"/>
              </a:buClr>
              <a:buSzPts val="1044"/>
              <a:buNone/>
              <a:defRPr sz="1200"/>
            </a:lvl3pPr>
            <a:lvl4pPr indent="-228600" lvl="3" marL="1828800" algn="l">
              <a:lnSpc>
                <a:spcPct val="120000"/>
              </a:lnSpc>
              <a:spcBef>
                <a:spcPts val="500"/>
              </a:spcBef>
              <a:spcAft>
                <a:spcPts val="0"/>
              </a:spcAft>
              <a:buClr>
                <a:schemeClr val="dk1"/>
              </a:buClr>
              <a:buSzPts val="870"/>
              <a:buNone/>
              <a:defRPr sz="1000"/>
            </a:lvl4pPr>
            <a:lvl5pPr indent="-228600" lvl="4" marL="2286000" algn="l">
              <a:lnSpc>
                <a:spcPct val="120000"/>
              </a:lnSpc>
              <a:spcBef>
                <a:spcPts val="500"/>
              </a:spcBef>
              <a:spcAft>
                <a:spcPts val="0"/>
              </a:spcAft>
              <a:buClr>
                <a:schemeClr val="dk1"/>
              </a:buClr>
              <a:buSzPts val="87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7" name="Google Shape;87;p31"/>
          <p:cNvSpPr txBox="1"/>
          <p:nvPr>
            <p:ph idx="10" type="dt"/>
          </p:nvPr>
        </p:nvSpPr>
        <p:spPr>
          <a:xfrm>
            <a:off x="64008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31"/>
          <p:cNvSpPr txBox="1"/>
          <p:nvPr>
            <p:ph idx="11" type="ftr"/>
          </p:nvPr>
        </p:nvSpPr>
        <p:spPr>
          <a:xfrm>
            <a:off x="6767622" y="6356350"/>
            <a:ext cx="404037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31"/>
          <p:cNvSpPr txBox="1"/>
          <p:nvPr>
            <p:ph idx="12" type="sldNum"/>
          </p:nvPr>
        </p:nvSpPr>
        <p:spPr>
          <a:xfrm>
            <a:off x="10807995" y="6356350"/>
            <a:ext cx="7230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0" name="Shape 90"/>
        <p:cNvGrpSpPr/>
        <p:nvPr/>
      </p:nvGrpSpPr>
      <p:grpSpPr>
        <a:xfrm>
          <a:off x="0" y="0"/>
          <a:ext cx="0" cy="0"/>
          <a:chOff x="0" y="0"/>
          <a:chExt cx="0" cy="0"/>
        </a:xfrm>
      </p:grpSpPr>
      <p:sp>
        <p:nvSpPr>
          <p:cNvPr id="91" name="Google Shape;91;p32"/>
          <p:cNvSpPr txBox="1"/>
          <p:nvPr>
            <p:ph type="title"/>
          </p:nvPr>
        </p:nvSpPr>
        <p:spPr>
          <a:xfrm>
            <a:off x="640080" y="1371600"/>
            <a:ext cx="3859397" cy="145172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3600"/>
              <a:buFont typeface="Pla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32"/>
          <p:cNvSpPr/>
          <p:nvPr>
            <p:ph idx="2" type="pic"/>
          </p:nvPr>
        </p:nvSpPr>
        <p:spPr>
          <a:xfrm>
            <a:off x="4937760" y="1033271"/>
            <a:ext cx="6592824" cy="5166360"/>
          </a:xfrm>
          <a:prstGeom prst="rect">
            <a:avLst/>
          </a:prstGeom>
          <a:noFill/>
          <a:ln>
            <a:noFill/>
          </a:ln>
        </p:spPr>
      </p:sp>
      <p:sp>
        <p:nvSpPr>
          <p:cNvPr id="93" name="Google Shape;93;p32"/>
          <p:cNvSpPr txBox="1"/>
          <p:nvPr>
            <p:ph idx="1" type="body"/>
          </p:nvPr>
        </p:nvSpPr>
        <p:spPr>
          <a:xfrm>
            <a:off x="640080" y="2972167"/>
            <a:ext cx="3859397" cy="322682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392"/>
              <a:buNone/>
              <a:defRPr sz="1600"/>
            </a:lvl1pPr>
            <a:lvl2pPr indent="-228600" lvl="1" marL="914400" algn="l">
              <a:lnSpc>
                <a:spcPct val="120000"/>
              </a:lnSpc>
              <a:spcBef>
                <a:spcPts val="500"/>
              </a:spcBef>
              <a:spcAft>
                <a:spcPts val="0"/>
              </a:spcAft>
              <a:buClr>
                <a:schemeClr val="dk1"/>
              </a:buClr>
              <a:buSzPts val="1218"/>
              <a:buNone/>
              <a:defRPr sz="1400"/>
            </a:lvl2pPr>
            <a:lvl3pPr indent="-228600" lvl="2" marL="1371600" algn="l">
              <a:lnSpc>
                <a:spcPct val="120000"/>
              </a:lnSpc>
              <a:spcBef>
                <a:spcPts val="500"/>
              </a:spcBef>
              <a:spcAft>
                <a:spcPts val="0"/>
              </a:spcAft>
              <a:buClr>
                <a:schemeClr val="dk1"/>
              </a:buClr>
              <a:buSzPts val="1044"/>
              <a:buNone/>
              <a:defRPr sz="1200"/>
            </a:lvl3pPr>
            <a:lvl4pPr indent="-228600" lvl="3" marL="1828800" algn="l">
              <a:lnSpc>
                <a:spcPct val="120000"/>
              </a:lnSpc>
              <a:spcBef>
                <a:spcPts val="500"/>
              </a:spcBef>
              <a:spcAft>
                <a:spcPts val="0"/>
              </a:spcAft>
              <a:buClr>
                <a:schemeClr val="dk1"/>
              </a:buClr>
              <a:buSzPts val="870"/>
              <a:buNone/>
              <a:defRPr sz="1000"/>
            </a:lvl4pPr>
            <a:lvl5pPr indent="-228600" lvl="4" marL="2286000" algn="l">
              <a:lnSpc>
                <a:spcPct val="120000"/>
              </a:lnSpc>
              <a:spcBef>
                <a:spcPts val="500"/>
              </a:spcBef>
              <a:spcAft>
                <a:spcPts val="0"/>
              </a:spcAft>
              <a:buClr>
                <a:schemeClr val="dk1"/>
              </a:buClr>
              <a:buSzPts val="87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4" name="Google Shape;94;p32"/>
          <p:cNvSpPr txBox="1"/>
          <p:nvPr>
            <p:ph idx="10" type="dt"/>
          </p:nvPr>
        </p:nvSpPr>
        <p:spPr>
          <a:xfrm>
            <a:off x="64008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32"/>
          <p:cNvSpPr txBox="1"/>
          <p:nvPr>
            <p:ph idx="11" type="ftr"/>
          </p:nvPr>
        </p:nvSpPr>
        <p:spPr>
          <a:xfrm>
            <a:off x="6767622" y="6356350"/>
            <a:ext cx="404037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32"/>
          <p:cNvSpPr txBox="1"/>
          <p:nvPr>
            <p:ph idx="12" type="sldNum"/>
          </p:nvPr>
        </p:nvSpPr>
        <p:spPr>
          <a:xfrm>
            <a:off x="10807995" y="6356350"/>
            <a:ext cx="7230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7" name="Shape 97"/>
        <p:cNvGrpSpPr/>
        <p:nvPr/>
      </p:nvGrpSpPr>
      <p:grpSpPr>
        <a:xfrm>
          <a:off x="0" y="0"/>
          <a:ext cx="0" cy="0"/>
          <a:chOff x="0" y="0"/>
          <a:chExt cx="0" cy="0"/>
        </a:xfrm>
      </p:grpSpPr>
      <p:sp>
        <p:nvSpPr>
          <p:cNvPr id="98" name="Google Shape;98;p33"/>
          <p:cNvSpPr txBox="1"/>
          <p:nvPr>
            <p:ph type="title"/>
          </p:nvPr>
        </p:nvSpPr>
        <p:spPr>
          <a:xfrm>
            <a:off x="640079" y="1371601"/>
            <a:ext cx="10890929" cy="109728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33"/>
          <p:cNvSpPr txBox="1"/>
          <p:nvPr>
            <p:ph idx="1" type="body"/>
          </p:nvPr>
        </p:nvSpPr>
        <p:spPr>
          <a:xfrm rot="5400000">
            <a:off x="4302464" y="-1028912"/>
            <a:ext cx="3566160" cy="10890928"/>
          </a:xfrm>
          <a:prstGeom prst="rect">
            <a:avLst/>
          </a:prstGeom>
          <a:noFill/>
          <a:ln>
            <a:noFill/>
          </a:ln>
        </p:spPr>
        <p:txBody>
          <a:bodyPr anchorCtr="0" anchor="t" bIns="45700" lIns="91425" spcFirstLastPara="1" rIns="91425" wrap="square" tIns="45700">
            <a:normAutofit/>
          </a:bodyPr>
          <a:lstStyle>
            <a:lvl1pPr indent="-328041" lvl="0" marL="457200" algn="l">
              <a:lnSpc>
                <a:spcPct val="120000"/>
              </a:lnSpc>
              <a:spcBef>
                <a:spcPts val="1000"/>
              </a:spcBef>
              <a:spcAft>
                <a:spcPts val="0"/>
              </a:spcAft>
              <a:buClr>
                <a:schemeClr val="dk1"/>
              </a:buClr>
              <a:buSzPts val="1566"/>
              <a:buChar char="•"/>
              <a:defRPr/>
            </a:lvl1pPr>
            <a:lvl2pPr indent="-328041" lvl="1" marL="914400" algn="l">
              <a:lnSpc>
                <a:spcPct val="120000"/>
              </a:lnSpc>
              <a:spcBef>
                <a:spcPts val="500"/>
              </a:spcBef>
              <a:spcAft>
                <a:spcPts val="0"/>
              </a:spcAft>
              <a:buClr>
                <a:schemeClr val="dk1"/>
              </a:buClr>
              <a:buSzPts val="1566"/>
              <a:buChar char="•"/>
              <a:defRPr/>
            </a:lvl2pPr>
            <a:lvl3pPr indent="-328041" lvl="2" marL="1371600" algn="l">
              <a:lnSpc>
                <a:spcPct val="120000"/>
              </a:lnSpc>
              <a:spcBef>
                <a:spcPts val="500"/>
              </a:spcBef>
              <a:spcAft>
                <a:spcPts val="0"/>
              </a:spcAft>
              <a:buClr>
                <a:schemeClr val="dk1"/>
              </a:buClr>
              <a:buSzPts val="1566"/>
              <a:buChar char="•"/>
              <a:defRPr/>
            </a:lvl3pPr>
            <a:lvl4pPr indent="-328041" lvl="3" marL="1828800" algn="l">
              <a:lnSpc>
                <a:spcPct val="120000"/>
              </a:lnSpc>
              <a:spcBef>
                <a:spcPts val="500"/>
              </a:spcBef>
              <a:spcAft>
                <a:spcPts val="0"/>
              </a:spcAft>
              <a:buClr>
                <a:schemeClr val="dk1"/>
              </a:buClr>
              <a:buSzPts val="1566"/>
              <a:buChar char="•"/>
              <a:defRPr/>
            </a:lvl4pPr>
            <a:lvl5pPr indent="-328041" lvl="4" marL="2286000" algn="l">
              <a:lnSpc>
                <a:spcPct val="120000"/>
              </a:lnSpc>
              <a:spcBef>
                <a:spcPts val="500"/>
              </a:spcBef>
              <a:spcAft>
                <a:spcPts val="0"/>
              </a:spcAft>
              <a:buClr>
                <a:schemeClr val="dk1"/>
              </a:buClr>
              <a:buSzPts val="1566"/>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33"/>
          <p:cNvSpPr txBox="1"/>
          <p:nvPr>
            <p:ph idx="10" type="dt"/>
          </p:nvPr>
        </p:nvSpPr>
        <p:spPr>
          <a:xfrm>
            <a:off x="64008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33"/>
          <p:cNvSpPr txBox="1"/>
          <p:nvPr>
            <p:ph idx="11" type="ftr"/>
          </p:nvPr>
        </p:nvSpPr>
        <p:spPr>
          <a:xfrm>
            <a:off x="6767622" y="6356350"/>
            <a:ext cx="404037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33"/>
          <p:cNvSpPr txBox="1"/>
          <p:nvPr>
            <p:ph idx="12" type="sldNum"/>
          </p:nvPr>
        </p:nvSpPr>
        <p:spPr>
          <a:xfrm>
            <a:off x="10807995" y="6356350"/>
            <a:ext cx="7230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3" name="Shape 103"/>
        <p:cNvGrpSpPr/>
        <p:nvPr/>
      </p:nvGrpSpPr>
      <p:grpSpPr>
        <a:xfrm>
          <a:off x="0" y="0"/>
          <a:ext cx="0" cy="0"/>
          <a:chOff x="0" y="0"/>
          <a:chExt cx="0" cy="0"/>
        </a:xfrm>
      </p:grpSpPr>
      <p:sp>
        <p:nvSpPr>
          <p:cNvPr id="104" name="Google Shape;104;p3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Play"/>
              <a:ea typeface="Play"/>
              <a:cs typeface="Play"/>
              <a:sym typeface="Play"/>
            </a:endParaRPr>
          </a:p>
        </p:txBody>
      </p:sp>
      <p:sp>
        <p:nvSpPr>
          <p:cNvPr id="105" name="Google Shape;105;p34"/>
          <p:cNvSpPr txBox="1"/>
          <p:nvPr>
            <p:ph type="title"/>
          </p:nvPr>
        </p:nvSpPr>
        <p:spPr>
          <a:xfrm rot="5400000">
            <a:off x="7346663" y="2502635"/>
            <a:ext cx="5536884" cy="181177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34"/>
          <p:cNvSpPr txBox="1"/>
          <p:nvPr>
            <p:ph idx="1" type="body"/>
          </p:nvPr>
        </p:nvSpPr>
        <p:spPr>
          <a:xfrm rot="5400000">
            <a:off x="2077849" y="-797689"/>
            <a:ext cx="5536884" cy="8412422"/>
          </a:xfrm>
          <a:prstGeom prst="rect">
            <a:avLst/>
          </a:prstGeom>
          <a:noFill/>
          <a:ln>
            <a:noFill/>
          </a:ln>
        </p:spPr>
        <p:txBody>
          <a:bodyPr anchorCtr="0" anchor="t" bIns="45700" lIns="91425" spcFirstLastPara="1" rIns="91425" wrap="square" tIns="45700">
            <a:normAutofit/>
          </a:bodyPr>
          <a:lstStyle>
            <a:lvl1pPr indent="-328041" lvl="0" marL="457200" algn="l">
              <a:lnSpc>
                <a:spcPct val="120000"/>
              </a:lnSpc>
              <a:spcBef>
                <a:spcPts val="1000"/>
              </a:spcBef>
              <a:spcAft>
                <a:spcPts val="0"/>
              </a:spcAft>
              <a:buClr>
                <a:schemeClr val="dk1"/>
              </a:buClr>
              <a:buSzPts val="1566"/>
              <a:buChar char="•"/>
              <a:defRPr/>
            </a:lvl1pPr>
            <a:lvl2pPr indent="-328041" lvl="1" marL="914400" algn="l">
              <a:lnSpc>
                <a:spcPct val="120000"/>
              </a:lnSpc>
              <a:spcBef>
                <a:spcPts val="500"/>
              </a:spcBef>
              <a:spcAft>
                <a:spcPts val="0"/>
              </a:spcAft>
              <a:buClr>
                <a:schemeClr val="dk1"/>
              </a:buClr>
              <a:buSzPts val="1566"/>
              <a:buChar char="•"/>
              <a:defRPr/>
            </a:lvl2pPr>
            <a:lvl3pPr indent="-328041" lvl="2" marL="1371600" algn="l">
              <a:lnSpc>
                <a:spcPct val="120000"/>
              </a:lnSpc>
              <a:spcBef>
                <a:spcPts val="500"/>
              </a:spcBef>
              <a:spcAft>
                <a:spcPts val="0"/>
              </a:spcAft>
              <a:buClr>
                <a:schemeClr val="dk1"/>
              </a:buClr>
              <a:buSzPts val="1566"/>
              <a:buChar char="•"/>
              <a:defRPr/>
            </a:lvl3pPr>
            <a:lvl4pPr indent="-328041" lvl="3" marL="1828800" algn="l">
              <a:lnSpc>
                <a:spcPct val="120000"/>
              </a:lnSpc>
              <a:spcBef>
                <a:spcPts val="500"/>
              </a:spcBef>
              <a:spcAft>
                <a:spcPts val="0"/>
              </a:spcAft>
              <a:buClr>
                <a:schemeClr val="dk1"/>
              </a:buClr>
              <a:buSzPts val="1566"/>
              <a:buChar char="•"/>
              <a:defRPr/>
            </a:lvl4pPr>
            <a:lvl5pPr indent="-328041" lvl="4" marL="2286000" algn="l">
              <a:lnSpc>
                <a:spcPct val="120000"/>
              </a:lnSpc>
              <a:spcBef>
                <a:spcPts val="500"/>
              </a:spcBef>
              <a:spcAft>
                <a:spcPts val="0"/>
              </a:spcAft>
              <a:buClr>
                <a:schemeClr val="dk1"/>
              </a:buClr>
              <a:buSzPts val="1566"/>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34"/>
          <p:cNvSpPr txBox="1"/>
          <p:nvPr>
            <p:ph idx="10" type="dt"/>
          </p:nvPr>
        </p:nvSpPr>
        <p:spPr>
          <a:xfrm>
            <a:off x="64008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34"/>
          <p:cNvSpPr txBox="1"/>
          <p:nvPr>
            <p:ph idx="11" type="ftr"/>
          </p:nvPr>
        </p:nvSpPr>
        <p:spPr>
          <a:xfrm>
            <a:off x="6767622" y="6356350"/>
            <a:ext cx="404037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34"/>
          <p:cNvSpPr txBox="1"/>
          <p:nvPr>
            <p:ph idx="12" type="sldNum"/>
          </p:nvPr>
        </p:nvSpPr>
        <p:spPr>
          <a:xfrm>
            <a:off x="10807995" y="6356350"/>
            <a:ext cx="7230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110" name="Google Shape;110;p34"/>
          <p:cNvCxnSpPr/>
          <p:nvPr/>
        </p:nvCxnSpPr>
        <p:spPr>
          <a:xfrm rot="5400000">
            <a:off x="10872154" y="1192438"/>
            <a:ext cx="978862" cy="0"/>
          </a:xfrm>
          <a:prstGeom prst="straightConnector1">
            <a:avLst/>
          </a:prstGeom>
          <a:noFill/>
          <a:ln cap="flat" cmpd="sng" w="76200">
            <a:solidFill>
              <a:schemeClr val="accent1"/>
            </a:solidFill>
            <a:prstDash val="solid"/>
            <a:miter lim="800000"/>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118" name="Shape 118"/>
        <p:cNvGrpSpPr/>
        <p:nvPr/>
      </p:nvGrpSpPr>
      <p:grpSpPr>
        <a:xfrm>
          <a:off x="0" y="0"/>
          <a:ext cx="0" cy="0"/>
          <a:chOff x="0" y="0"/>
          <a:chExt cx="0" cy="0"/>
        </a:xfrm>
      </p:grpSpPr>
      <p:sp>
        <p:nvSpPr>
          <p:cNvPr id="119" name="Google Shape;119;g380056b5f4c_0_608"/>
          <p:cNvSpPr txBox="1"/>
          <p:nvPr>
            <p:ph idx="1" type="body"/>
          </p:nvPr>
        </p:nvSpPr>
        <p:spPr>
          <a:xfrm>
            <a:off x="466344" y="1252728"/>
            <a:ext cx="10887600" cy="4924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sz="2800">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sz="2400">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sz="2000">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sz="1800">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sz="18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g380056b5f4c_0_60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400"/>
              <a:buFont typeface="Play"/>
              <a:buNone/>
              <a:defRPr/>
            </a:lvl1pPr>
            <a:lvl2pPr lvl="1" algn="l">
              <a:lnSpc>
                <a:spcPct val="100000"/>
              </a:lnSpc>
              <a:spcBef>
                <a:spcPts val="0"/>
              </a:spcBef>
              <a:spcAft>
                <a:spcPts val="0"/>
              </a:spcAft>
              <a:buClr>
                <a:schemeClr val="dk1"/>
              </a:buClr>
              <a:buSzPts val="1400"/>
              <a:buFont typeface="Play"/>
              <a:buNone/>
              <a:defRPr/>
            </a:lvl2pPr>
            <a:lvl3pPr lvl="2" algn="l">
              <a:lnSpc>
                <a:spcPct val="100000"/>
              </a:lnSpc>
              <a:spcBef>
                <a:spcPts val="0"/>
              </a:spcBef>
              <a:spcAft>
                <a:spcPts val="0"/>
              </a:spcAft>
              <a:buClr>
                <a:schemeClr val="dk1"/>
              </a:buClr>
              <a:buSzPts val="1400"/>
              <a:buFont typeface="Play"/>
              <a:buNone/>
              <a:defRPr/>
            </a:lvl3pPr>
            <a:lvl4pPr lvl="3" algn="l">
              <a:lnSpc>
                <a:spcPct val="100000"/>
              </a:lnSpc>
              <a:spcBef>
                <a:spcPts val="0"/>
              </a:spcBef>
              <a:spcAft>
                <a:spcPts val="0"/>
              </a:spcAft>
              <a:buClr>
                <a:schemeClr val="dk1"/>
              </a:buClr>
              <a:buSzPts val="1400"/>
              <a:buFont typeface="Play"/>
              <a:buNone/>
              <a:defRPr/>
            </a:lvl4pPr>
            <a:lvl5pPr lvl="4" algn="l">
              <a:lnSpc>
                <a:spcPct val="100000"/>
              </a:lnSpc>
              <a:spcBef>
                <a:spcPts val="0"/>
              </a:spcBef>
              <a:spcAft>
                <a:spcPts val="0"/>
              </a:spcAft>
              <a:buClr>
                <a:schemeClr val="dk1"/>
              </a:buClr>
              <a:buSzPts val="1400"/>
              <a:buFont typeface="Play"/>
              <a:buNone/>
              <a:defRPr/>
            </a:lvl5pPr>
            <a:lvl6pPr lvl="5" algn="l">
              <a:lnSpc>
                <a:spcPct val="100000"/>
              </a:lnSpc>
              <a:spcBef>
                <a:spcPts val="0"/>
              </a:spcBef>
              <a:spcAft>
                <a:spcPts val="0"/>
              </a:spcAft>
              <a:buClr>
                <a:schemeClr val="dk1"/>
              </a:buClr>
              <a:buSzPts val="1400"/>
              <a:buFont typeface="Play"/>
              <a:buNone/>
              <a:defRPr/>
            </a:lvl6pPr>
            <a:lvl7pPr lvl="6" algn="l">
              <a:lnSpc>
                <a:spcPct val="100000"/>
              </a:lnSpc>
              <a:spcBef>
                <a:spcPts val="0"/>
              </a:spcBef>
              <a:spcAft>
                <a:spcPts val="0"/>
              </a:spcAft>
              <a:buClr>
                <a:schemeClr val="dk1"/>
              </a:buClr>
              <a:buSzPts val="1400"/>
              <a:buFont typeface="Play"/>
              <a:buNone/>
              <a:defRPr/>
            </a:lvl7pPr>
            <a:lvl8pPr lvl="7" algn="l">
              <a:lnSpc>
                <a:spcPct val="100000"/>
              </a:lnSpc>
              <a:spcBef>
                <a:spcPts val="0"/>
              </a:spcBef>
              <a:spcAft>
                <a:spcPts val="0"/>
              </a:spcAft>
              <a:buClr>
                <a:schemeClr val="dk1"/>
              </a:buClr>
              <a:buSzPts val="1400"/>
              <a:buFont typeface="Play"/>
              <a:buNone/>
              <a:defRPr/>
            </a:lvl8pPr>
            <a:lvl9pPr lvl="8" algn="l">
              <a:lnSpc>
                <a:spcPct val="100000"/>
              </a:lnSpc>
              <a:spcBef>
                <a:spcPts val="0"/>
              </a:spcBef>
              <a:spcAft>
                <a:spcPts val="0"/>
              </a:spcAft>
              <a:buClr>
                <a:schemeClr val="dk1"/>
              </a:buClr>
              <a:buSzPts val="1400"/>
              <a:buFont typeface="Play"/>
              <a:buNone/>
              <a:defRPr/>
            </a:lvl9pPr>
          </a:lstStyle>
          <a:p/>
        </p:txBody>
      </p:sp>
      <p:sp>
        <p:nvSpPr>
          <p:cNvPr id="121" name="Google Shape;121;g380056b5f4c_0_60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400"/>
              <a:buFont typeface="Play"/>
              <a:buNone/>
              <a:defRPr/>
            </a:lvl1pPr>
            <a:lvl2pPr lvl="1" algn="l">
              <a:lnSpc>
                <a:spcPct val="100000"/>
              </a:lnSpc>
              <a:spcBef>
                <a:spcPts val="0"/>
              </a:spcBef>
              <a:spcAft>
                <a:spcPts val="0"/>
              </a:spcAft>
              <a:buClr>
                <a:schemeClr val="dk1"/>
              </a:buClr>
              <a:buSzPts val="1400"/>
              <a:buFont typeface="Play"/>
              <a:buNone/>
              <a:defRPr/>
            </a:lvl2pPr>
            <a:lvl3pPr lvl="2" algn="l">
              <a:lnSpc>
                <a:spcPct val="100000"/>
              </a:lnSpc>
              <a:spcBef>
                <a:spcPts val="0"/>
              </a:spcBef>
              <a:spcAft>
                <a:spcPts val="0"/>
              </a:spcAft>
              <a:buClr>
                <a:schemeClr val="dk1"/>
              </a:buClr>
              <a:buSzPts val="1400"/>
              <a:buFont typeface="Play"/>
              <a:buNone/>
              <a:defRPr/>
            </a:lvl3pPr>
            <a:lvl4pPr lvl="3" algn="l">
              <a:lnSpc>
                <a:spcPct val="100000"/>
              </a:lnSpc>
              <a:spcBef>
                <a:spcPts val="0"/>
              </a:spcBef>
              <a:spcAft>
                <a:spcPts val="0"/>
              </a:spcAft>
              <a:buClr>
                <a:schemeClr val="dk1"/>
              </a:buClr>
              <a:buSzPts val="1400"/>
              <a:buFont typeface="Play"/>
              <a:buNone/>
              <a:defRPr/>
            </a:lvl4pPr>
            <a:lvl5pPr lvl="4" algn="l">
              <a:lnSpc>
                <a:spcPct val="100000"/>
              </a:lnSpc>
              <a:spcBef>
                <a:spcPts val="0"/>
              </a:spcBef>
              <a:spcAft>
                <a:spcPts val="0"/>
              </a:spcAft>
              <a:buClr>
                <a:schemeClr val="dk1"/>
              </a:buClr>
              <a:buSzPts val="1400"/>
              <a:buFont typeface="Play"/>
              <a:buNone/>
              <a:defRPr/>
            </a:lvl5pPr>
            <a:lvl6pPr lvl="5" algn="l">
              <a:lnSpc>
                <a:spcPct val="100000"/>
              </a:lnSpc>
              <a:spcBef>
                <a:spcPts val="0"/>
              </a:spcBef>
              <a:spcAft>
                <a:spcPts val="0"/>
              </a:spcAft>
              <a:buClr>
                <a:schemeClr val="dk1"/>
              </a:buClr>
              <a:buSzPts val="1400"/>
              <a:buFont typeface="Play"/>
              <a:buNone/>
              <a:defRPr/>
            </a:lvl6pPr>
            <a:lvl7pPr lvl="6" algn="l">
              <a:lnSpc>
                <a:spcPct val="100000"/>
              </a:lnSpc>
              <a:spcBef>
                <a:spcPts val="0"/>
              </a:spcBef>
              <a:spcAft>
                <a:spcPts val="0"/>
              </a:spcAft>
              <a:buClr>
                <a:schemeClr val="dk1"/>
              </a:buClr>
              <a:buSzPts val="1400"/>
              <a:buFont typeface="Play"/>
              <a:buNone/>
              <a:defRPr/>
            </a:lvl7pPr>
            <a:lvl8pPr lvl="7" algn="l">
              <a:lnSpc>
                <a:spcPct val="100000"/>
              </a:lnSpc>
              <a:spcBef>
                <a:spcPts val="0"/>
              </a:spcBef>
              <a:spcAft>
                <a:spcPts val="0"/>
              </a:spcAft>
              <a:buClr>
                <a:schemeClr val="dk1"/>
              </a:buClr>
              <a:buSzPts val="1400"/>
              <a:buFont typeface="Play"/>
              <a:buNone/>
              <a:defRPr/>
            </a:lvl8pPr>
            <a:lvl9pPr lvl="8" algn="l">
              <a:lnSpc>
                <a:spcPct val="100000"/>
              </a:lnSpc>
              <a:spcBef>
                <a:spcPts val="0"/>
              </a:spcBef>
              <a:spcAft>
                <a:spcPts val="0"/>
              </a:spcAft>
              <a:buClr>
                <a:schemeClr val="dk1"/>
              </a:buClr>
              <a:buSzPts val="1400"/>
              <a:buFont typeface="Play"/>
              <a:buNone/>
              <a:defRPr/>
            </a:lvl9pPr>
          </a:lstStyle>
          <a:p/>
        </p:txBody>
      </p:sp>
      <p:sp>
        <p:nvSpPr>
          <p:cNvPr id="122" name="Google Shape;122;g380056b5f4c_0_608"/>
          <p:cNvSpPr txBox="1"/>
          <p:nvPr>
            <p:ph idx="12" type="sldNum"/>
          </p:nvPr>
        </p:nvSpPr>
        <p:spPr>
          <a:xfrm>
            <a:off x="9197527" y="6319198"/>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icon&#10;&#10;Description automatically generated" id="123" name="Google Shape;123;g380056b5f4c_0_608"/>
          <p:cNvPicPr preferRelativeResize="0"/>
          <p:nvPr/>
        </p:nvPicPr>
        <p:blipFill rotWithShape="1">
          <a:blip r:embed="rId2">
            <a:alphaModFix/>
          </a:blip>
          <a:srcRect b="0" l="0" r="0" t="0"/>
          <a:stretch/>
        </p:blipFill>
        <p:spPr>
          <a:xfrm>
            <a:off x="10418386" y="173677"/>
            <a:ext cx="1522343" cy="935564"/>
          </a:xfrm>
          <a:prstGeom prst="rect">
            <a:avLst/>
          </a:prstGeom>
          <a:noFill/>
          <a:ln>
            <a:noFill/>
          </a:ln>
        </p:spPr>
      </p:pic>
      <p:pic>
        <p:nvPicPr>
          <p:cNvPr descr="A picture containing text, transport, wheel&#10;&#10;Description automatically generated" id="124" name="Google Shape;124;g380056b5f4c_0_608"/>
          <p:cNvPicPr preferRelativeResize="0"/>
          <p:nvPr/>
        </p:nvPicPr>
        <p:blipFill rotWithShape="1">
          <a:blip r:embed="rId3">
            <a:alphaModFix/>
          </a:blip>
          <a:srcRect b="0" l="0" r="0" t="0"/>
          <a:stretch/>
        </p:blipFill>
        <p:spPr>
          <a:xfrm>
            <a:off x="10000640" y="138539"/>
            <a:ext cx="539675" cy="542500"/>
          </a:xfrm>
          <a:prstGeom prst="rect">
            <a:avLst/>
          </a:prstGeom>
          <a:noFill/>
          <a:ln>
            <a:noFill/>
          </a:ln>
        </p:spPr>
      </p:pic>
      <p:sp>
        <p:nvSpPr>
          <p:cNvPr id="125" name="Google Shape;125;g380056b5f4c_0_608"/>
          <p:cNvSpPr txBox="1"/>
          <p:nvPr>
            <p:ph idx="2" type="body"/>
          </p:nvPr>
        </p:nvSpPr>
        <p:spPr>
          <a:xfrm>
            <a:off x="466342" y="367145"/>
            <a:ext cx="9379500" cy="6279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A68AF"/>
              </a:buClr>
              <a:buSzPts val="4000"/>
              <a:buNone/>
              <a:defRPr b="1" sz="4000">
                <a:solidFill>
                  <a:srgbClr val="2A68A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6" name="Shape 126"/>
        <p:cNvGrpSpPr/>
        <p:nvPr/>
      </p:nvGrpSpPr>
      <p:grpSpPr>
        <a:xfrm>
          <a:off x="0" y="0"/>
          <a:ext cx="0" cy="0"/>
          <a:chOff x="0" y="0"/>
          <a:chExt cx="0" cy="0"/>
        </a:xfrm>
      </p:grpSpPr>
      <p:sp>
        <p:nvSpPr>
          <p:cNvPr id="127" name="Google Shape;127;g380056b5f4c_0_616"/>
          <p:cNvSpPr txBox="1"/>
          <p:nvPr>
            <p:ph type="title"/>
          </p:nvPr>
        </p:nvSpPr>
        <p:spPr>
          <a:xfrm>
            <a:off x="640079" y="1371601"/>
            <a:ext cx="10890900" cy="10974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g380056b5f4c_0_616"/>
          <p:cNvSpPr txBox="1"/>
          <p:nvPr>
            <p:ph idx="1" type="body"/>
          </p:nvPr>
        </p:nvSpPr>
        <p:spPr>
          <a:xfrm>
            <a:off x="640080" y="2633472"/>
            <a:ext cx="5212200" cy="3566100"/>
          </a:xfrm>
          <a:prstGeom prst="rect">
            <a:avLst/>
          </a:prstGeom>
          <a:noFill/>
          <a:ln>
            <a:noFill/>
          </a:ln>
        </p:spPr>
        <p:txBody>
          <a:bodyPr anchorCtr="0" anchor="t" bIns="45700" lIns="91425" spcFirstLastPara="1" rIns="91425" wrap="square" tIns="45700">
            <a:normAutofit/>
          </a:bodyPr>
          <a:lstStyle>
            <a:lvl1pPr indent="-328041" lvl="0" marL="457200" algn="l">
              <a:lnSpc>
                <a:spcPct val="120000"/>
              </a:lnSpc>
              <a:spcBef>
                <a:spcPts val="1000"/>
              </a:spcBef>
              <a:spcAft>
                <a:spcPts val="0"/>
              </a:spcAft>
              <a:buClr>
                <a:schemeClr val="dk1"/>
              </a:buClr>
              <a:buSzPts val="1566"/>
              <a:buChar char="•"/>
              <a:defRPr/>
            </a:lvl1pPr>
            <a:lvl2pPr indent="-328041" lvl="1" marL="914400" algn="l">
              <a:lnSpc>
                <a:spcPct val="120000"/>
              </a:lnSpc>
              <a:spcBef>
                <a:spcPts val="500"/>
              </a:spcBef>
              <a:spcAft>
                <a:spcPts val="0"/>
              </a:spcAft>
              <a:buClr>
                <a:schemeClr val="dk1"/>
              </a:buClr>
              <a:buSzPts val="1566"/>
              <a:buChar char="•"/>
              <a:defRPr/>
            </a:lvl2pPr>
            <a:lvl3pPr indent="-328041" lvl="2" marL="1371600" algn="l">
              <a:lnSpc>
                <a:spcPct val="120000"/>
              </a:lnSpc>
              <a:spcBef>
                <a:spcPts val="500"/>
              </a:spcBef>
              <a:spcAft>
                <a:spcPts val="0"/>
              </a:spcAft>
              <a:buClr>
                <a:schemeClr val="dk1"/>
              </a:buClr>
              <a:buSzPts val="1566"/>
              <a:buChar char="•"/>
              <a:defRPr/>
            </a:lvl3pPr>
            <a:lvl4pPr indent="-328041" lvl="3" marL="1828800" algn="l">
              <a:lnSpc>
                <a:spcPct val="120000"/>
              </a:lnSpc>
              <a:spcBef>
                <a:spcPts val="500"/>
              </a:spcBef>
              <a:spcAft>
                <a:spcPts val="0"/>
              </a:spcAft>
              <a:buClr>
                <a:schemeClr val="dk1"/>
              </a:buClr>
              <a:buSzPts val="1566"/>
              <a:buChar char="•"/>
              <a:defRPr/>
            </a:lvl4pPr>
            <a:lvl5pPr indent="-328041" lvl="4" marL="2286000" algn="l">
              <a:lnSpc>
                <a:spcPct val="120000"/>
              </a:lnSpc>
              <a:spcBef>
                <a:spcPts val="500"/>
              </a:spcBef>
              <a:spcAft>
                <a:spcPts val="0"/>
              </a:spcAft>
              <a:buClr>
                <a:schemeClr val="dk1"/>
              </a:buClr>
              <a:buSzPts val="1566"/>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g380056b5f4c_0_616"/>
          <p:cNvSpPr txBox="1"/>
          <p:nvPr>
            <p:ph idx="2" type="body"/>
          </p:nvPr>
        </p:nvSpPr>
        <p:spPr>
          <a:xfrm>
            <a:off x="6318928" y="2633472"/>
            <a:ext cx="5212200" cy="3566100"/>
          </a:xfrm>
          <a:prstGeom prst="rect">
            <a:avLst/>
          </a:prstGeom>
          <a:noFill/>
          <a:ln>
            <a:noFill/>
          </a:ln>
        </p:spPr>
        <p:txBody>
          <a:bodyPr anchorCtr="0" anchor="t" bIns="45700" lIns="91425" spcFirstLastPara="1" rIns="91425" wrap="square" tIns="45700">
            <a:normAutofit/>
          </a:bodyPr>
          <a:lstStyle>
            <a:lvl1pPr indent="-328041" lvl="0" marL="457200" algn="l">
              <a:lnSpc>
                <a:spcPct val="120000"/>
              </a:lnSpc>
              <a:spcBef>
                <a:spcPts val="1000"/>
              </a:spcBef>
              <a:spcAft>
                <a:spcPts val="0"/>
              </a:spcAft>
              <a:buClr>
                <a:schemeClr val="dk1"/>
              </a:buClr>
              <a:buSzPts val="1566"/>
              <a:buChar char="•"/>
              <a:defRPr/>
            </a:lvl1pPr>
            <a:lvl2pPr indent="-328041" lvl="1" marL="914400" algn="l">
              <a:lnSpc>
                <a:spcPct val="120000"/>
              </a:lnSpc>
              <a:spcBef>
                <a:spcPts val="500"/>
              </a:spcBef>
              <a:spcAft>
                <a:spcPts val="0"/>
              </a:spcAft>
              <a:buClr>
                <a:schemeClr val="dk1"/>
              </a:buClr>
              <a:buSzPts val="1566"/>
              <a:buChar char="•"/>
              <a:defRPr/>
            </a:lvl2pPr>
            <a:lvl3pPr indent="-328041" lvl="2" marL="1371600" algn="l">
              <a:lnSpc>
                <a:spcPct val="120000"/>
              </a:lnSpc>
              <a:spcBef>
                <a:spcPts val="500"/>
              </a:spcBef>
              <a:spcAft>
                <a:spcPts val="0"/>
              </a:spcAft>
              <a:buClr>
                <a:schemeClr val="dk1"/>
              </a:buClr>
              <a:buSzPts val="1566"/>
              <a:buChar char="•"/>
              <a:defRPr/>
            </a:lvl3pPr>
            <a:lvl4pPr indent="-328041" lvl="3" marL="1828800" algn="l">
              <a:lnSpc>
                <a:spcPct val="120000"/>
              </a:lnSpc>
              <a:spcBef>
                <a:spcPts val="500"/>
              </a:spcBef>
              <a:spcAft>
                <a:spcPts val="0"/>
              </a:spcAft>
              <a:buClr>
                <a:schemeClr val="dk1"/>
              </a:buClr>
              <a:buSzPts val="1566"/>
              <a:buChar char="•"/>
              <a:defRPr/>
            </a:lvl4pPr>
            <a:lvl5pPr indent="-328041" lvl="4" marL="2286000" algn="l">
              <a:lnSpc>
                <a:spcPct val="120000"/>
              </a:lnSpc>
              <a:spcBef>
                <a:spcPts val="500"/>
              </a:spcBef>
              <a:spcAft>
                <a:spcPts val="0"/>
              </a:spcAft>
              <a:buClr>
                <a:schemeClr val="dk1"/>
              </a:buClr>
              <a:buSzPts val="1566"/>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g380056b5f4c_0_616"/>
          <p:cNvSpPr txBox="1"/>
          <p:nvPr>
            <p:ph idx="10" type="dt"/>
          </p:nvPr>
        </p:nvSpPr>
        <p:spPr>
          <a:xfrm>
            <a:off x="64008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g380056b5f4c_0_616"/>
          <p:cNvSpPr txBox="1"/>
          <p:nvPr>
            <p:ph idx="11" type="ftr"/>
          </p:nvPr>
        </p:nvSpPr>
        <p:spPr>
          <a:xfrm>
            <a:off x="6767622" y="6356350"/>
            <a:ext cx="4040400" cy="3651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g380056b5f4c_0_616"/>
          <p:cNvSpPr txBox="1"/>
          <p:nvPr>
            <p:ph idx="12" type="sldNum"/>
          </p:nvPr>
        </p:nvSpPr>
        <p:spPr>
          <a:xfrm>
            <a:off x="10807995" y="6356350"/>
            <a:ext cx="7230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3" name="Shape 133"/>
        <p:cNvGrpSpPr/>
        <p:nvPr/>
      </p:nvGrpSpPr>
      <p:grpSpPr>
        <a:xfrm>
          <a:off x="0" y="0"/>
          <a:ext cx="0" cy="0"/>
          <a:chOff x="0" y="0"/>
          <a:chExt cx="0" cy="0"/>
        </a:xfrm>
      </p:grpSpPr>
      <p:sp>
        <p:nvSpPr>
          <p:cNvPr id="134" name="Google Shape;134;g380056b5f4c_0_623"/>
          <p:cNvSpPr txBox="1"/>
          <p:nvPr>
            <p:ph type="title"/>
          </p:nvPr>
        </p:nvSpPr>
        <p:spPr>
          <a:xfrm>
            <a:off x="640079" y="1371601"/>
            <a:ext cx="10890900" cy="10974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g380056b5f4c_0_623"/>
          <p:cNvSpPr txBox="1"/>
          <p:nvPr>
            <p:ph idx="1" type="body"/>
          </p:nvPr>
        </p:nvSpPr>
        <p:spPr>
          <a:xfrm>
            <a:off x="640080" y="2633472"/>
            <a:ext cx="10890900" cy="3566100"/>
          </a:xfrm>
          <a:prstGeom prst="rect">
            <a:avLst/>
          </a:prstGeom>
          <a:noFill/>
          <a:ln>
            <a:noFill/>
          </a:ln>
        </p:spPr>
        <p:txBody>
          <a:bodyPr anchorCtr="0" anchor="t" bIns="45700" lIns="91425" spcFirstLastPara="1" rIns="91425" wrap="square" tIns="45700">
            <a:normAutofit/>
          </a:bodyPr>
          <a:lstStyle>
            <a:lvl1pPr indent="-328041" lvl="0" marL="457200" algn="l">
              <a:lnSpc>
                <a:spcPct val="120000"/>
              </a:lnSpc>
              <a:spcBef>
                <a:spcPts val="1000"/>
              </a:spcBef>
              <a:spcAft>
                <a:spcPts val="0"/>
              </a:spcAft>
              <a:buClr>
                <a:schemeClr val="dk1"/>
              </a:buClr>
              <a:buSzPts val="1566"/>
              <a:buChar char="•"/>
              <a:defRPr/>
            </a:lvl1pPr>
            <a:lvl2pPr indent="-328041" lvl="1" marL="914400" algn="l">
              <a:lnSpc>
                <a:spcPct val="120000"/>
              </a:lnSpc>
              <a:spcBef>
                <a:spcPts val="500"/>
              </a:spcBef>
              <a:spcAft>
                <a:spcPts val="0"/>
              </a:spcAft>
              <a:buClr>
                <a:schemeClr val="dk1"/>
              </a:buClr>
              <a:buSzPts val="1566"/>
              <a:buChar char="•"/>
              <a:defRPr/>
            </a:lvl2pPr>
            <a:lvl3pPr indent="-328041" lvl="2" marL="1371600" algn="l">
              <a:lnSpc>
                <a:spcPct val="120000"/>
              </a:lnSpc>
              <a:spcBef>
                <a:spcPts val="500"/>
              </a:spcBef>
              <a:spcAft>
                <a:spcPts val="0"/>
              </a:spcAft>
              <a:buClr>
                <a:schemeClr val="dk1"/>
              </a:buClr>
              <a:buSzPts val="1566"/>
              <a:buChar char="•"/>
              <a:defRPr/>
            </a:lvl3pPr>
            <a:lvl4pPr indent="-328041" lvl="3" marL="1828800" algn="l">
              <a:lnSpc>
                <a:spcPct val="120000"/>
              </a:lnSpc>
              <a:spcBef>
                <a:spcPts val="500"/>
              </a:spcBef>
              <a:spcAft>
                <a:spcPts val="0"/>
              </a:spcAft>
              <a:buClr>
                <a:schemeClr val="dk1"/>
              </a:buClr>
              <a:buSzPts val="1566"/>
              <a:buChar char="•"/>
              <a:defRPr/>
            </a:lvl4pPr>
            <a:lvl5pPr indent="-328041" lvl="4" marL="2286000" algn="l">
              <a:lnSpc>
                <a:spcPct val="120000"/>
              </a:lnSpc>
              <a:spcBef>
                <a:spcPts val="500"/>
              </a:spcBef>
              <a:spcAft>
                <a:spcPts val="0"/>
              </a:spcAft>
              <a:buClr>
                <a:schemeClr val="dk1"/>
              </a:buClr>
              <a:buSzPts val="1566"/>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g380056b5f4c_0_623"/>
          <p:cNvSpPr txBox="1"/>
          <p:nvPr>
            <p:ph idx="10" type="dt"/>
          </p:nvPr>
        </p:nvSpPr>
        <p:spPr>
          <a:xfrm>
            <a:off x="64008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g380056b5f4c_0_623"/>
          <p:cNvSpPr txBox="1"/>
          <p:nvPr>
            <p:ph idx="11" type="ftr"/>
          </p:nvPr>
        </p:nvSpPr>
        <p:spPr>
          <a:xfrm>
            <a:off x="6767622" y="6356350"/>
            <a:ext cx="4040400" cy="3651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g380056b5f4c_0_623"/>
          <p:cNvSpPr txBox="1"/>
          <p:nvPr>
            <p:ph idx="12" type="sldNum"/>
          </p:nvPr>
        </p:nvSpPr>
        <p:spPr>
          <a:xfrm>
            <a:off x="10807995" y="6356350"/>
            <a:ext cx="7230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9" name="Shape 139"/>
        <p:cNvGrpSpPr/>
        <p:nvPr/>
      </p:nvGrpSpPr>
      <p:grpSpPr>
        <a:xfrm>
          <a:off x="0" y="0"/>
          <a:ext cx="0" cy="0"/>
          <a:chOff x="0" y="0"/>
          <a:chExt cx="0" cy="0"/>
        </a:xfrm>
      </p:grpSpPr>
      <p:sp>
        <p:nvSpPr>
          <p:cNvPr id="140" name="Google Shape;140;g380056b5f4c_0_629"/>
          <p:cNvSpPr txBox="1"/>
          <p:nvPr>
            <p:ph type="ctrTitle"/>
          </p:nvPr>
        </p:nvSpPr>
        <p:spPr>
          <a:xfrm>
            <a:off x="640080" y="1371599"/>
            <a:ext cx="6675000" cy="29517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5400"/>
              <a:buFont typeface="Play"/>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 name="Google Shape;141;g380056b5f4c_0_629"/>
          <p:cNvSpPr txBox="1"/>
          <p:nvPr>
            <p:ph idx="1" type="subTitle"/>
          </p:nvPr>
        </p:nvSpPr>
        <p:spPr>
          <a:xfrm>
            <a:off x="640080" y="4584879"/>
            <a:ext cx="6675000" cy="1287900"/>
          </a:xfrm>
          <a:prstGeom prst="rect">
            <a:avLst/>
          </a:prstGeom>
          <a:noFill/>
          <a:ln>
            <a:noFill/>
          </a:ln>
        </p:spPr>
        <p:txBody>
          <a:bodyPr anchorCtr="0" anchor="b" bIns="45700" lIns="91425" spcFirstLastPara="1" rIns="91425" wrap="square" tIns="45700">
            <a:normAutofit/>
          </a:bodyPr>
          <a:lstStyle>
            <a:lvl1pPr lvl="0" algn="l">
              <a:lnSpc>
                <a:spcPct val="130000"/>
              </a:lnSpc>
              <a:spcBef>
                <a:spcPts val="1000"/>
              </a:spcBef>
              <a:spcAft>
                <a:spcPts val="0"/>
              </a:spcAft>
              <a:buClr>
                <a:schemeClr val="dk1"/>
              </a:buClr>
              <a:buSzPts val="1566"/>
              <a:buNone/>
              <a:defRPr b="1" sz="1800" cap="none"/>
            </a:lvl1pPr>
            <a:lvl2pPr lvl="1" algn="ctr">
              <a:lnSpc>
                <a:spcPct val="120000"/>
              </a:lnSpc>
              <a:spcBef>
                <a:spcPts val="500"/>
              </a:spcBef>
              <a:spcAft>
                <a:spcPts val="0"/>
              </a:spcAft>
              <a:buClr>
                <a:schemeClr val="dk1"/>
              </a:buClr>
              <a:buSzPts val="1740"/>
              <a:buNone/>
              <a:defRPr sz="2000"/>
            </a:lvl2pPr>
            <a:lvl3pPr lvl="2" algn="ctr">
              <a:lnSpc>
                <a:spcPct val="120000"/>
              </a:lnSpc>
              <a:spcBef>
                <a:spcPts val="500"/>
              </a:spcBef>
              <a:spcAft>
                <a:spcPts val="0"/>
              </a:spcAft>
              <a:buClr>
                <a:schemeClr val="dk1"/>
              </a:buClr>
              <a:buSzPts val="1566"/>
              <a:buNone/>
              <a:defRPr sz="1800"/>
            </a:lvl3pPr>
            <a:lvl4pPr lvl="3" algn="ctr">
              <a:lnSpc>
                <a:spcPct val="120000"/>
              </a:lnSpc>
              <a:spcBef>
                <a:spcPts val="500"/>
              </a:spcBef>
              <a:spcAft>
                <a:spcPts val="0"/>
              </a:spcAft>
              <a:buClr>
                <a:schemeClr val="dk1"/>
              </a:buClr>
              <a:buSzPts val="1392"/>
              <a:buNone/>
              <a:defRPr sz="1600"/>
            </a:lvl4pPr>
            <a:lvl5pPr lvl="4" algn="ctr">
              <a:lnSpc>
                <a:spcPct val="120000"/>
              </a:lnSpc>
              <a:spcBef>
                <a:spcPts val="500"/>
              </a:spcBef>
              <a:spcAft>
                <a:spcPts val="0"/>
              </a:spcAft>
              <a:buClr>
                <a:schemeClr val="dk1"/>
              </a:buClr>
              <a:buSzPts val="1392"/>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2" name="Google Shape;142;g380056b5f4c_0_629"/>
          <p:cNvSpPr txBox="1"/>
          <p:nvPr>
            <p:ph idx="10" type="dt"/>
          </p:nvPr>
        </p:nvSpPr>
        <p:spPr>
          <a:xfrm>
            <a:off x="64008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g380056b5f4c_0_629"/>
          <p:cNvSpPr txBox="1"/>
          <p:nvPr>
            <p:ph idx="11" type="ftr"/>
          </p:nvPr>
        </p:nvSpPr>
        <p:spPr>
          <a:xfrm>
            <a:off x="6767622" y="6356350"/>
            <a:ext cx="4040400" cy="3651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g380056b5f4c_0_629"/>
          <p:cNvSpPr txBox="1"/>
          <p:nvPr>
            <p:ph idx="12" type="sldNum"/>
          </p:nvPr>
        </p:nvSpPr>
        <p:spPr>
          <a:xfrm>
            <a:off x="10807995" y="6356350"/>
            <a:ext cx="7230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5" name="Shape 145"/>
        <p:cNvGrpSpPr/>
        <p:nvPr/>
      </p:nvGrpSpPr>
      <p:grpSpPr>
        <a:xfrm>
          <a:off x="0" y="0"/>
          <a:ext cx="0" cy="0"/>
          <a:chOff x="0" y="0"/>
          <a:chExt cx="0" cy="0"/>
        </a:xfrm>
      </p:grpSpPr>
      <p:sp>
        <p:nvSpPr>
          <p:cNvPr id="146" name="Google Shape;146;g380056b5f4c_0_63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Play"/>
              <a:ea typeface="Play"/>
              <a:cs typeface="Play"/>
              <a:sym typeface="Play"/>
            </a:endParaRPr>
          </a:p>
        </p:txBody>
      </p:sp>
      <p:sp>
        <p:nvSpPr>
          <p:cNvPr id="147" name="Google Shape;147;g380056b5f4c_0_635"/>
          <p:cNvSpPr txBox="1"/>
          <p:nvPr>
            <p:ph type="title"/>
          </p:nvPr>
        </p:nvSpPr>
        <p:spPr>
          <a:xfrm>
            <a:off x="640080" y="1291366"/>
            <a:ext cx="9214800" cy="31599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5400"/>
              <a:buFont typeface="Play"/>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g380056b5f4c_0_635"/>
          <p:cNvSpPr txBox="1"/>
          <p:nvPr>
            <p:ph idx="1" type="body"/>
          </p:nvPr>
        </p:nvSpPr>
        <p:spPr>
          <a:xfrm>
            <a:off x="640080" y="5018567"/>
            <a:ext cx="7907100" cy="107400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740"/>
              <a:buNone/>
              <a:defRPr sz="2000">
                <a:solidFill>
                  <a:schemeClr val="dk1"/>
                </a:solidFill>
              </a:defRPr>
            </a:lvl1pPr>
            <a:lvl2pPr indent="-228600" lvl="1" marL="914400" algn="l">
              <a:lnSpc>
                <a:spcPct val="120000"/>
              </a:lnSpc>
              <a:spcBef>
                <a:spcPts val="500"/>
              </a:spcBef>
              <a:spcAft>
                <a:spcPts val="0"/>
              </a:spcAft>
              <a:buClr>
                <a:srgbClr val="888888"/>
              </a:buClr>
              <a:buSzPts val="1740"/>
              <a:buNone/>
              <a:defRPr sz="2000">
                <a:solidFill>
                  <a:srgbClr val="888888"/>
                </a:solidFill>
              </a:defRPr>
            </a:lvl2pPr>
            <a:lvl3pPr indent="-228600" lvl="2" marL="1371600" algn="l">
              <a:lnSpc>
                <a:spcPct val="120000"/>
              </a:lnSpc>
              <a:spcBef>
                <a:spcPts val="500"/>
              </a:spcBef>
              <a:spcAft>
                <a:spcPts val="0"/>
              </a:spcAft>
              <a:buClr>
                <a:srgbClr val="888888"/>
              </a:buClr>
              <a:buSzPts val="1566"/>
              <a:buNone/>
              <a:defRPr sz="1800">
                <a:solidFill>
                  <a:srgbClr val="888888"/>
                </a:solidFill>
              </a:defRPr>
            </a:lvl3pPr>
            <a:lvl4pPr indent="-228600" lvl="3" marL="1828800" algn="l">
              <a:lnSpc>
                <a:spcPct val="120000"/>
              </a:lnSpc>
              <a:spcBef>
                <a:spcPts val="500"/>
              </a:spcBef>
              <a:spcAft>
                <a:spcPts val="0"/>
              </a:spcAft>
              <a:buClr>
                <a:srgbClr val="888888"/>
              </a:buClr>
              <a:buSzPts val="1392"/>
              <a:buNone/>
              <a:defRPr sz="1600">
                <a:solidFill>
                  <a:srgbClr val="888888"/>
                </a:solidFill>
              </a:defRPr>
            </a:lvl4pPr>
            <a:lvl5pPr indent="-228600" lvl="4" marL="2286000" algn="l">
              <a:lnSpc>
                <a:spcPct val="120000"/>
              </a:lnSpc>
              <a:spcBef>
                <a:spcPts val="500"/>
              </a:spcBef>
              <a:spcAft>
                <a:spcPts val="0"/>
              </a:spcAft>
              <a:buClr>
                <a:srgbClr val="888888"/>
              </a:buClr>
              <a:buSzPts val="1392"/>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49" name="Google Shape;149;g380056b5f4c_0_635"/>
          <p:cNvSpPr txBox="1"/>
          <p:nvPr>
            <p:ph idx="10" type="dt"/>
          </p:nvPr>
        </p:nvSpPr>
        <p:spPr>
          <a:xfrm>
            <a:off x="64008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g380056b5f4c_0_635"/>
          <p:cNvSpPr txBox="1"/>
          <p:nvPr>
            <p:ph idx="11" type="ftr"/>
          </p:nvPr>
        </p:nvSpPr>
        <p:spPr>
          <a:xfrm>
            <a:off x="6767622" y="6356350"/>
            <a:ext cx="4040400" cy="3651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g380056b5f4c_0_635"/>
          <p:cNvSpPr txBox="1"/>
          <p:nvPr>
            <p:ph idx="12" type="sldNum"/>
          </p:nvPr>
        </p:nvSpPr>
        <p:spPr>
          <a:xfrm>
            <a:off x="10807995" y="6356350"/>
            <a:ext cx="7230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152" name="Google Shape;152;g380056b5f4c_0_635"/>
          <p:cNvCxnSpPr/>
          <p:nvPr/>
        </p:nvCxnSpPr>
        <p:spPr>
          <a:xfrm>
            <a:off x="716281" y="4715234"/>
            <a:ext cx="978900" cy="0"/>
          </a:xfrm>
          <a:prstGeom prst="straightConnector1">
            <a:avLst/>
          </a:prstGeom>
          <a:noFill/>
          <a:ln cap="flat" cmpd="sng" w="76200">
            <a:solidFill>
              <a:schemeClr val="accent1"/>
            </a:solidFill>
            <a:prstDash val="solid"/>
            <a:miter lim="800000"/>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3" name="Shape 153"/>
        <p:cNvGrpSpPr/>
        <p:nvPr/>
      </p:nvGrpSpPr>
      <p:grpSpPr>
        <a:xfrm>
          <a:off x="0" y="0"/>
          <a:ext cx="0" cy="0"/>
          <a:chOff x="0" y="0"/>
          <a:chExt cx="0" cy="0"/>
        </a:xfrm>
      </p:grpSpPr>
      <p:sp>
        <p:nvSpPr>
          <p:cNvPr id="154" name="Google Shape;154;g380056b5f4c_0_643"/>
          <p:cNvSpPr txBox="1"/>
          <p:nvPr>
            <p:ph type="title"/>
          </p:nvPr>
        </p:nvSpPr>
        <p:spPr>
          <a:xfrm>
            <a:off x="640079" y="1371599"/>
            <a:ext cx="10890900" cy="9399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g380056b5f4c_0_643"/>
          <p:cNvSpPr txBox="1"/>
          <p:nvPr>
            <p:ph idx="1" type="body"/>
          </p:nvPr>
        </p:nvSpPr>
        <p:spPr>
          <a:xfrm>
            <a:off x="640079" y="2311352"/>
            <a:ext cx="5212200" cy="695400"/>
          </a:xfrm>
          <a:prstGeom prst="rect">
            <a:avLst/>
          </a:prstGeom>
          <a:noFill/>
          <a:ln>
            <a:noFill/>
          </a:ln>
        </p:spPr>
        <p:txBody>
          <a:bodyPr anchorCtr="0" anchor="b"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566"/>
              <a:buNone/>
              <a:defRPr b="1" sz="1800" cap="none"/>
            </a:lvl1pPr>
            <a:lvl2pPr indent="-228600" lvl="1" marL="914400" algn="l">
              <a:lnSpc>
                <a:spcPct val="120000"/>
              </a:lnSpc>
              <a:spcBef>
                <a:spcPts val="500"/>
              </a:spcBef>
              <a:spcAft>
                <a:spcPts val="0"/>
              </a:spcAft>
              <a:buClr>
                <a:schemeClr val="dk1"/>
              </a:buClr>
              <a:buSzPts val="1740"/>
              <a:buNone/>
              <a:defRPr b="1" sz="2000"/>
            </a:lvl2pPr>
            <a:lvl3pPr indent="-228600" lvl="2" marL="1371600" algn="l">
              <a:lnSpc>
                <a:spcPct val="120000"/>
              </a:lnSpc>
              <a:spcBef>
                <a:spcPts val="500"/>
              </a:spcBef>
              <a:spcAft>
                <a:spcPts val="0"/>
              </a:spcAft>
              <a:buClr>
                <a:schemeClr val="dk1"/>
              </a:buClr>
              <a:buSzPts val="1566"/>
              <a:buNone/>
              <a:defRPr b="1" sz="1800"/>
            </a:lvl3pPr>
            <a:lvl4pPr indent="-228600" lvl="3" marL="1828800" algn="l">
              <a:lnSpc>
                <a:spcPct val="120000"/>
              </a:lnSpc>
              <a:spcBef>
                <a:spcPts val="500"/>
              </a:spcBef>
              <a:spcAft>
                <a:spcPts val="0"/>
              </a:spcAft>
              <a:buClr>
                <a:schemeClr val="dk1"/>
              </a:buClr>
              <a:buSzPts val="1392"/>
              <a:buNone/>
              <a:defRPr b="1" sz="1600"/>
            </a:lvl4pPr>
            <a:lvl5pPr indent="-228600" lvl="4" marL="2286000" algn="l">
              <a:lnSpc>
                <a:spcPct val="120000"/>
              </a:lnSpc>
              <a:spcBef>
                <a:spcPts val="500"/>
              </a:spcBef>
              <a:spcAft>
                <a:spcPts val="0"/>
              </a:spcAft>
              <a:buClr>
                <a:schemeClr val="dk1"/>
              </a:buClr>
              <a:buSzPts val="1392"/>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6" name="Google Shape;156;g380056b5f4c_0_643"/>
          <p:cNvSpPr txBox="1"/>
          <p:nvPr>
            <p:ph idx="2" type="body"/>
          </p:nvPr>
        </p:nvSpPr>
        <p:spPr>
          <a:xfrm>
            <a:off x="640079" y="3006725"/>
            <a:ext cx="5212200" cy="3191400"/>
          </a:xfrm>
          <a:prstGeom prst="rect">
            <a:avLst/>
          </a:prstGeom>
          <a:noFill/>
          <a:ln>
            <a:noFill/>
          </a:ln>
        </p:spPr>
        <p:txBody>
          <a:bodyPr anchorCtr="0" anchor="t" bIns="45700" lIns="91425" spcFirstLastPara="1" rIns="91425" wrap="square" tIns="45700">
            <a:normAutofit/>
          </a:bodyPr>
          <a:lstStyle>
            <a:lvl1pPr indent="-328041" lvl="0" marL="457200" algn="l">
              <a:lnSpc>
                <a:spcPct val="120000"/>
              </a:lnSpc>
              <a:spcBef>
                <a:spcPts val="1000"/>
              </a:spcBef>
              <a:spcAft>
                <a:spcPts val="0"/>
              </a:spcAft>
              <a:buClr>
                <a:schemeClr val="dk1"/>
              </a:buClr>
              <a:buSzPts val="1566"/>
              <a:buChar char="•"/>
              <a:defRPr/>
            </a:lvl1pPr>
            <a:lvl2pPr indent="-328041" lvl="1" marL="914400" algn="l">
              <a:lnSpc>
                <a:spcPct val="120000"/>
              </a:lnSpc>
              <a:spcBef>
                <a:spcPts val="500"/>
              </a:spcBef>
              <a:spcAft>
                <a:spcPts val="0"/>
              </a:spcAft>
              <a:buClr>
                <a:schemeClr val="dk1"/>
              </a:buClr>
              <a:buSzPts val="1566"/>
              <a:buChar char="•"/>
              <a:defRPr/>
            </a:lvl2pPr>
            <a:lvl3pPr indent="-328041" lvl="2" marL="1371600" algn="l">
              <a:lnSpc>
                <a:spcPct val="120000"/>
              </a:lnSpc>
              <a:spcBef>
                <a:spcPts val="500"/>
              </a:spcBef>
              <a:spcAft>
                <a:spcPts val="0"/>
              </a:spcAft>
              <a:buClr>
                <a:schemeClr val="dk1"/>
              </a:buClr>
              <a:buSzPts val="1566"/>
              <a:buChar char="•"/>
              <a:defRPr/>
            </a:lvl3pPr>
            <a:lvl4pPr indent="-328041" lvl="3" marL="1828800" algn="l">
              <a:lnSpc>
                <a:spcPct val="120000"/>
              </a:lnSpc>
              <a:spcBef>
                <a:spcPts val="500"/>
              </a:spcBef>
              <a:spcAft>
                <a:spcPts val="0"/>
              </a:spcAft>
              <a:buClr>
                <a:schemeClr val="dk1"/>
              </a:buClr>
              <a:buSzPts val="1566"/>
              <a:buChar char="•"/>
              <a:defRPr/>
            </a:lvl4pPr>
            <a:lvl5pPr indent="-328041" lvl="4" marL="2286000" algn="l">
              <a:lnSpc>
                <a:spcPct val="120000"/>
              </a:lnSpc>
              <a:spcBef>
                <a:spcPts val="500"/>
              </a:spcBef>
              <a:spcAft>
                <a:spcPts val="0"/>
              </a:spcAft>
              <a:buClr>
                <a:schemeClr val="dk1"/>
              </a:buClr>
              <a:buSzPts val="1566"/>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 name="Google Shape;157;g380056b5f4c_0_643"/>
          <p:cNvSpPr txBox="1"/>
          <p:nvPr>
            <p:ph idx="3" type="body"/>
          </p:nvPr>
        </p:nvSpPr>
        <p:spPr>
          <a:xfrm>
            <a:off x="6318928" y="2311352"/>
            <a:ext cx="5212200" cy="695400"/>
          </a:xfrm>
          <a:prstGeom prst="rect">
            <a:avLst/>
          </a:prstGeom>
          <a:noFill/>
          <a:ln>
            <a:noFill/>
          </a:ln>
        </p:spPr>
        <p:txBody>
          <a:bodyPr anchorCtr="0" anchor="b"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566"/>
              <a:buNone/>
              <a:defRPr b="1" sz="1800" cap="none"/>
            </a:lvl1pPr>
            <a:lvl2pPr indent="-228600" lvl="1" marL="914400" algn="l">
              <a:lnSpc>
                <a:spcPct val="120000"/>
              </a:lnSpc>
              <a:spcBef>
                <a:spcPts val="500"/>
              </a:spcBef>
              <a:spcAft>
                <a:spcPts val="0"/>
              </a:spcAft>
              <a:buClr>
                <a:schemeClr val="dk1"/>
              </a:buClr>
              <a:buSzPts val="1740"/>
              <a:buNone/>
              <a:defRPr b="1" sz="2000"/>
            </a:lvl2pPr>
            <a:lvl3pPr indent="-228600" lvl="2" marL="1371600" algn="l">
              <a:lnSpc>
                <a:spcPct val="120000"/>
              </a:lnSpc>
              <a:spcBef>
                <a:spcPts val="500"/>
              </a:spcBef>
              <a:spcAft>
                <a:spcPts val="0"/>
              </a:spcAft>
              <a:buClr>
                <a:schemeClr val="dk1"/>
              </a:buClr>
              <a:buSzPts val="1566"/>
              <a:buNone/>
              <a:defRPr b="1" sz="1800"/>
            </a:lvl3pPr>
            <a:lvl4pPr indent="-228600" lvl="3" marL="1828800" algn="l">
              <a:lnSpc>
                <a:spcPct val="120000"/>
              </a:lnSpc>
              <a:spcBef>
                <a:spcPts val="500"/>
              </a:spcBef>
              <a:spcAft>
                <a:spcPts val="0"/>
              </a:spcAft>
              <a:buClr>
                <a:schemeClr val="dk1"/>
              </a:buClr>
              <a:buSzPts val="1392"/>
              <a:buNone/>
              <a:defRPr b="1" sz="1600"/>
            </a:lvl4pPr>
            <a:lvl5pPr indent="-228600" lvl="4" marL="2286000" algn="l">
              <a:lnSpc>
                <a:spcPct val="120000"/>
              </a:lnSpc>
              <a:spcBef>
                <a:spcPts val="500"/>
              </a:spcBef>
              <a:spcAft>
                <a:spcPts val="0"/>
              </a:spcAft>
              <a:buClr>
                <a:schemeClr val="dk1"/>
              </a:buClr>
              <a:buSzPts val="1392"/>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8" name="Google Shape;158;g380056b5f4c_0_643"/>
          <p:cNvSpPr txBox="1"/>
          <p:nvPr>
            <p:ph idx="4" type="body"/>
          </p:nvPr>
        </p:nvSpPr>
        <p:spPr>
          <a:xfrm>
            <a:off x="6318928" y="3006725"/>
            <a:ext cx="5212200" cy="3191400"/>
          </a:xfrm>
          <a:prstGeom prst="rect">
            <a:avLst/>
          </a:prstGeom>
          <a:noFill/>
          <a:ln>
            <a:noFill/>
          </a:ln>
        </p:spPr>
        <p:txBody>
          <a:bodyPr anchorCtr="0" anchor="t" bIns="45700" lIns="91425" spcFirstLastPara="1" rIns="91425" wrap="square" tIns="45700">
            <a:normAutofit/>
          </a:bodyPr>
          <a:lstStyle>
            <a:lvl1pPr indent="-328041" lvl="0" marL="457200" algn="l">
              <a:lnSpc>
                <a:spcPct val="120000"/>
              </a:lnSpc>
              <a:spcBef>
                <a:spcPts val="1000"/>
              </a:spcBef>
              <a:spcAft>
                <a:spcPts val="0"/>
              </a:spcAft>
              <a:buClr>
                <a:schemeClr val="dk1"/>
              </a:buClr>
              <a:buSzPts val="1566"/>
              <a:buChar char="•"/>
              <a:defRPr/>
            </a:lvl1pPr>
            <a:lvl2pPr indent="-328041" lvl="1" marL="914400" algn="l">
              <a:lnSpc>
                <a:spcPct val="120000"/>
              </a:lnSpc>
              <a:spcBef>
                <a:spcPts val="500"/>
              </a:spcBef>
              <a:spcAft>
                <a:spcPts val="0"/>
              </a:spcAft>
              <a:buClr>
                <a:schemeClr val="dk1"/>
              </a:buClr>
              <a:buSzPts val="1566"/>
              <a:buChar char="•"/>
              <a:defRPr/>
            </a:lvl2pPr>
            <a:lvl3pPr indent="-328041" lvl="2" marL="1371600" algn="l">
              <a:lnSpc>
                <a:spcPct val="120000"/>
              </a:lnSpc>
              <a:spcBef>
                <a:spcPts val="500"/>
              </a:spcBef>
              <a:spcAft>
                <a:spcPts val="0"/>
              </a:spcAft>
              <a:buClr>
                <a:schemeClr val="dk1"/>
              </a:buClr>
              <a:buSzPts val="1566"/>
              <a:buChar char="•"/>
              <a:defRPr/>
            </a:lvl3pPr>
            <a:lvl4pPr indent="-328041" lvl="3" marL="1828800" algn="l">
              <a:lnSpc>
                <a:spcPct val="120000"/>
              </a:lnSpc>
              <a:spcBef>
                <a:spcPts val="500"/>
              </a:spcBef>
              <a:spcAft>
                <a:spcPts val="0"/>
              </a:spcAft>
              <a:buClr>
                <a:schemeClr val="dk1"/>
              </a:buClr>
              <a:buSzPts val="1566"/>
              <a:buChar char="•"/>
              <a:defRPr/>
            </a:lvl4pPr>
            <a:lvl5pPr indent="-328041" lvl="4" marL="2286000" algn="l">
              <a:lnSpc>
                <a:spcPct val="120000"/>
              </a:lnSpc>
              <a:spcBef>
                <a:spcPts val="500"/>
              </a:spcBef>
              <a:spcAft>
                <a:spcPts val="0"/>
              </a:spcAft>
              <a:buClr>
                <a:schemeClr val="dk1"/>
              </a:buClr>
              <a:buSzPts val="1566"/>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 name="Google Shape;159;g380056b5f4c_0_643"/>
          <p:cNvSpPr txBox="1"/>
          <p:nvPr>
            <p:ph idx="10" type="dt"/>
          </p:nvPr>
        </p:nvSpPr>
        <p:spPr>
          <a:xfrm>
            <a:off x="64008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g380056b5f4c_0_643"/>
          <p:cNvSpPr txBox="1"/>
          <p:nvPr>
            <p:ph idx="11" type="ftr"/>
          </p:nvPr>
        </p:nvSpPr>
        <p:spPr>
          <a:xfrm>
            <a:off x="6767622" y="6356350"/>
            <a:ext cx="4040400" cy="3651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g380056b5f4c_0_643"/>
          <p:cNvSpPr txBox="1"/>
          <p:nvPr>
            <p:ph idx="12" type="sldNum"/>
          </p:nvPr>
        </p:nvSpPr>
        <p:spPr>
          <a:xfrm>
            <a:off x="10807995" y="6356350"/>
            <a:ext cx="7230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29" name="Shape 29"/>
        <p:cNvGrpSpPr/>
        <p:nvPr/>
      </p:nvGrpSpPr>
      <p:grpSpPr>
        <a:xfrm>
          <a:off x="0" y="0"/>
          <a:ext cx="0" cy="0"/>
          <a:chOff x="0" y="0"/>
          <a:chExt cx="0" cy="0"/>
        </a:xfrm>
      </p:grpSpPr>
      <p:sp>
        <p:nvSpPr>
          <p:cNvPr id="30" name="Google Shape;30;p24"/>
          <p:cNvSpPr txBox="1"/>
          <p:nvPr>
            <p:ph idx="1" type="body"/>
          </p:nvPr>
        </p:nvSpPr>
        <p:spPr>
          <a:xfrm>
            <a:off x="466344" y="1252728"/>
            <a:ext cx="10887456" cy="4924235"/>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sz="2800">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sz="2400">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sz="2000">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sz="1800">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sz="18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400"/>
              <a:buFont typeface="Play"/>
              <a:buNone/>
              <a:defRPr/>
            </a:lvl1pPr>
            <a:lvl2pPr lvl="1" algn="l">
              <a:lnSpc>
                <a:spcPct val="100000"/>
              </a:lnSpc>
              <a:spcBef>
                <a:spcPts val="0"/>
              </a:spcBef>
              <a:spcAft>
                <a:spcPts val="0"/>
              </a:spcAft>
              <a:buClr>
                <a:schemeClr val="dk1"/>
              </a:buClr>
              <a:buSzPts val="1400"/>
              <a:buFont typeface="Play"/>
              <a:buNone/>
              <a:defRPr/>
            </a:lvl2pPr>
            <a:lvl3pPr lvl="2" algn="l">
              <a:lnSpc>
                <a:spcPct val="100000"/>
              </a:lnSpc>
              <a:spcBef>
                <a:spcPts val="0"/>
              </a:spcBef>
              <a:spcAft>
                <a:spcPts val="0"/>
              </a:spcAft>
              <a:buClr>
                <a:schemeClr val="dk1"/>
              </a:buClr>
              <a:buSzPts val="1400"/>
              <a:buFont typeface="Play"/>
              <a:buNone/>
              <a:defRPr/>
            </a:lvl3pPr>
            <a:lvl4pPr lvl="3" algn="l">
              <a:lnSpc>
                <a:spcPct val="100000"/>
              </a:lnSpc>
              <a:spcBef>
                <a:spcPts val="0"/>
              </a:spcBef>
              <a:spcAft>
                <a:spcPts val="0"/>
              </a:spcAft>
              <a:buClr>
                <a:schemeClr val="dk1"/>
              </a:buClr>
              <a:buSzPts val="1400"/>
              <a:buFont typeface="Play"/>
              <a:buNone/>
              <a:defRPr/>
            </a:lvl4pPr>
            <a:lvl5pPr lvl="4" algn="l">
              <a:lnSpc>
                <a:spcPct val="100000"/>
              </a:lnSpc>
              <a:spcBef>
                <a:spcPts val="0"/>
              </a:spcBef>
              <a:spcAft>
                <a:spcPts val="0"/>
              </a:spcAft>
              <a:buClr>
                <a:schemeClr val="dk1"/>
              </a:buClr>
              <a:buSzPts val="1400"/>
              <a:buFont typeface="Play"/>
              <a:buNone/>
              <a:defRPr/>
            </a:lvl5pPr>
            <a:lvl6pPr lvl="5" algn="l">
              <a:lnSpc>
                <a:spcPct val="100000"/>
              </a:lnSpc>
              <a:spcBef>
                <a:spcPts val="0"/>
              </a:spcBef>
              <a:spcAft>
                <a:spcPts val="0"/>
              </a:spcAft>
              <a:buClr>
                <a:schemeClr val="dk1"/>
              </a:buClr>
              <a:buSzPts val="1400"/>
              <a:buFont typeface="Play"/>
              <a:buNone/>
              <a:defRPr/>
            </a:lvl6pPr>
            <a:lvl7pPr lvl="6" algn="l">
              <a:lnSpc>
                <a:spcPct val="100000"/>
              </a:lnSpc>
              <a:spcBef>
                <a:spcPts val="0"/>
              </a:spcBef>
              <a:spcAft>
                <a:spcPts val="0"/>
              </a:spcAft>
              <a:buClr>
                <a:schemeClr val="dk1"/>
              </a:buClr>
              <a:buSzPts val="1400"/>
              <a:buFont typeface="Play"/>
              <a:buNone/>
              <a:defRPr/>
            </a:lvl7pPr>
            <a:lvl8pPr lvl="7" algn="l">
              <a:lnSpc>
                <a:spcPct val="100000"/>
              </a:lnSpc>
              <a:spcBef>
                <a:spcPts val="0"/>
              </a:spcBef>
              <a:spcAft>
                <a:spcPts val="0"/>
              </a:spcAft>
              <a:buClr>
                <a:schemeClr val="dk1"/>
              </a:buClr>
              <a:buSzPts val="1400"/>
              <a:buFont typeface="Play"/>
              <a:buNone/>
              <a:defRPr/>
            </a:lvl8pPr>
            <a:lvl9pPr lvl="8" algn="l">
              <a:lnSpc>
                <a:spcPct val="100000"/>
              </a:lnSpc>
              <a:spcBef>
                <a:spcPts val="0"/>
              </a:spcBef>
              <a:spcAft>
                <a:spcPts val="0"/>
              </a:spcAft>
              <a:buClr>
                <a:schemeClr val="dk1"/>
              </a:buClr>
              <a:buSzPts val="1400"/>
              <a:buFont typeface="Play"/>
              <a:buNone/>
              <a:defRPr/>
            </a:lvl9pPr>
          </a:lstStyle>
          <a:p/>
        </p:txBody>
      </p:sp>
      <p:sp>
        <p:nvSpPr>
          <p:cNvPr id="32" name="Google Shape;3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400"/>
              <a:buFont typeface="Play"/>
              <a:buNone/>
              <a:defRPr/>
            </a:lvl1pPr>
            <a:lvl2pPr lvl="1" algn="l">
              <a:lnSpc>
                <a:spcPct val="100000"/>
              </a:lnSpc>
              <a:spcBef>
                <a:spcPts val="0"/>
              </a:spcBef>
              <a:spcAft>
                <a:spcPts val="0"/>
              </a:spcAft>
              <a:buClr>
                <a:schemeClr val="dk1"/>
              </a:buClr>
              <a:buSzPts val="1400"/>
              <a:buFont typeface="Play"/>
              <a:buNone/>
              <a:defRPr/>
            </a:lvl2pPr>
            <a:lvl3pPr lvl="2" algn="l">
              <a:lnSpc>
                <a:spcPct val="100000"/>
              </a:lnSpc>
              <a:spcBef>
                <a:spcPts val="0"/>
              </a:spcBef>
              <a:spcAft>
                <a:spcPts val="0"/>
              </a:spcAft>
              <a:buClr>
                <a:schemeClr val="dk1"/>
              </a:buClr>
              <a:buSzPts val="1400"/>
              <a:buFont typeface="Play"/>
              <a:buNone/>
              <a:defRPr/>
            </a:lvl3pPr>
            <a:lvl4pPr lvl="3" algn="l">
              <a:lnSpc>
                <a:spcPct val="100000"/>
              </a:lnSpc>
              <a:spcBef>
                <a:spcPts val="0"/>
              </a:spcBef>
              <a:spcAft>
                <a:spcPts val="0"/>
              </a:spcAft>
              <a:buClr>
                <a:schemeClr val="dk1"/>
              </a:buClr>
              <a:buSzPts val="1400"/>
              <a:buFont typeface="Play"/>
              <a:buNone/>
              <a:defRPr/>
            </a:lvl4pPr>
            <a:lvl5pPr lvl="4" algn="l">
              <a:lnSpc>
                <a:spcPct val="100000"/>
              </a:lnSpc>
              <a:spcBef>
                <a:spcPts val="0"/>
              </a:spcBef>
              <a:spcAft>
                <a:spcPts val="0"/>
              </a:spcAft>
              <a:buClr>
                <a:schemeClr val="dk1"/>
              </a:buClr>
              <a:buSzPts val="1400"/>
              <a:buFont typeface="Play"/>
              <a:buNone/>
              <a:defRPr/>
            </a:lvl5pPr>
            <a:lvl6pPr lvl="5" algn="l">
              <a:lnSpc>
                <a:spcPct val="100000"/>
              </a:lnSpc>
              <a:spcBef>
                <a:spcPts val="0"/>
              </a:spcBef>
              <a:spcAft>
                <a:spcPts val="0"/>
              </a:spcAft>
              <a:buClr>
                <a:schemeClr val="dk1"/>
              </a:buClr>
              <a:buSzPts val="1400"/>
              <a:buFont typeface="Play"/>
              <a:buNone/>
              <a:defRPr/>
            </a:lvl6pPr>
            <a:lvl7pPr lvl="6" algn="l">
              <a:lnSpc>
                <a:spcPct val="100000"/>
              </a:lnSpc>
              <a:spcBef>
                <a:spcPts val="0"/>
              </a:spcBef>
              <a:spcAft>
                <a:spcPts val="0"/>
              </a:spcAft>
              <a:buClr>
                <a:schemeClr val="dk1"/>
              </a:buClr>
              <a:buSzPts val="1400"/>
              <a:buFont typeface="Play"/>
              <a:buNone/>
              <a:defRPr/>
            </a:lvl7pPr>
            <a:lvl8pPr lvl="7" algn="l">
              <a:lnSpc>
                <a:spcPct val="100000"/>
              </a:lnSpc>
              <a:spcBef>
                <a:spcPts val="0"/>
              </a:spcBef>
              <a:spcAft>
                <a:spcPts val="0"/>
              </a:spcAft>
              <a:buClr>
                <a:schemeClr val="dk1"/>
              </a:buClr>
              <a:buSzPts val="1400"/>
              <a:buFont typeface="Play"/>
              <a:buNone/>
              <a:defRPr/>
            </a:lvl8pPr>
            <a:lvl9pPr lvl="8" algn="l">
              <a:lnSpc>
                <a:spcPct val="100000"/>
              </a:lnSpc>
              <a:spcBef>
                <a:spcPts val="0"/>
              </a:spcBef>
              <a:spcAft>
                <a:spcPts val="0"/>
              </a:spcAft>
              <a:buClr>
                <a:schemeClr val="dk1"/>
              </a:buClr>
              <a:buSzPts val="1400"/>
              <a:buFont typeface="Play"/>
              <a:buNone/>
              <a:defRPr/>
            </a:lvl9pPr>
          </a:lstStyle>
          <a:p/>
        </p:txBody>
      </p:sp>
      <p:sp>
        <p:nvSpPr>
          <p:cNvPr id="33" name="Google Shape;33;p24"/>
          <p:cNvSpPr txBox="1"/>
          <p:nvPr>
            <p:ph idx="12" type="sldNum"/>
          </p:nvPr>
        </p:nvSpPr>
        <p:spPr>
          <a:xfrm>
            <a:off x="9197527" y="6319198"/>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icon&#10;&#10;Description automatically generated" id="34" name="Google Shape;34;p24"/>
          <p:cNvPicPr preferRelativeResize="0"/>
          <p:nvPr/>
        </p:nvPicPr>
        <p:blipFill rotWithShape="1">
          <a:blip r:embed="rId2">
            <a:alphaModFix/>
          </a:blip>
          <a:srcRect b="0" l="0" r="0" t="0"/>
          <a:stretch/>
        </p:blipFill>
        <p:spPr>
          <a:xfrm>
            <a:off x="10418386" y="173677"/>
            <a:ext cx="1522341" cy="935563"/>
          </a:xfrm>
          <a:prstGeom prst="rect">
            <a:avLst/>
          </a:prstGeom>
          <a:noFill/>
          <a:ln>
            <a:noFill/>
          </a:ln>
        </p:spPr>
      </p:pic>
      <p:pic>
        <p:nvPicPr>
          <p:cNvPr descr="A picture containing text, transport, wheel&#10;&#10;Description automatically generated" id="35" name="Google Shape;35;p24"/>
          <p:cNvPicPr preferRelativeResize="0"/>
          <p:nvPr/>
        </p:nvPicPr>
        <p:blipFill rotWithShape="1">
          <a:blip r:embed="rId3">
            <a:alphaModFix/>
          </a:blip>
          <a:srcRect b="0" l="0" r="0" t="0"/>
          <a:stretch/>
        </p:blipFill>
        <p:spPr>
          <a:xfrm>
            <a:off x="10000640" y="138539"/>
            <a:ext cx="539676" cy="542498"/>
          </a:xfrm>
          <a:prstGeom prst="rect">
            <a:avLst/>
          </a:prstGeom>
          <a:noFill/>
          <a:ln>
            <a:noFill/>
          </a:ln>
        </p:spPr>
      </p:pic>
      <p:sp>
        <p:nvSpPr>
          <p:cNvPr id="36" name="Google Shape;36;p24"/>
          <p:cNvSpPr txBox="1"/>
          <p:nvPr>
            <p:ph idx="2" type="body"/>
          </p:nvPr>
        </p:nvSpPr>
        <p:spPr>
          <a:xfrm>
            <a:off x="466342" y="367145"/>
            <a:ext cx="9379621" cy="62778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A68AF"/>
              </a:buClr>
              <a:buSzPts val="4000"/>
              <a:buNone/>
              <a:defRPr b="1" sz="4000">
                <a:solidFill>
                  <a:srgbClr val="2A68A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2" name="Shape 162"/>
        <p:cNvGrpSpPr/>
        <p:nvPr/>
      </p:nvGrpSpPr>
      <p:grpSpPr>
        <a:xfrm>
          <a:off x="0" y="0"/>
          <a:ext cx="0" cy="0"/>
          <a:chOff x="0" y="0"/>
          <a:chExt cx="0" cy="0"/>
        </a:xfrm>
      </p:grpSpPr>
      <p:sp>
        <p:nvSpPr>
          <p:cNvPr id="163" name="Google Shape;163;g380056b5f4c_0_652"/>
          <p:cNvSpPr txBox="1"/>
          <p:nvPr>
            <p:ph type="title"/>
          </p:nvPr>
        </p:nvSpPr>
        <p:spPr>
          <a:xfrm>
            <a:off x="640079" y="1371601"/>
            <a:ext cx="10890900" cy="10974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 name="Google Shape;164;g380056b5f4c_0_652"/>
          <p:cNvSpPr txBox="1"/>
          <p:nvPr>
            <p:ph idx="10" type="dt"/>
          </p:nvPr>
        </p:nvSpPr>
        <p:spPr>
          <a:xfrm>
            <a:off x="64008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g380056b5f4c_0_652"/>
          <p:cNvSpPr txBox="1"/>
          <p:nvPr>
            <p:ph idx="11" type="ftr"/>
          </p:nvPr>
        </p:nvSpPr>
        <p:spPr>
          <a:xfrm>
            <a:off x="6767622" y="6356350"/>
            <a:ext cx="4040400" cy="3651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g380056b5f4c_0_652"/>
          <p:cNvSpPr txBox="1"/>
          <p:nvPr>
            <p:ph idx="12" type="sldNum"/>
          </p:nvPr>
        </p:nvSpPr>
        <p:spPr>
          <a:xfrm>
            <a:off x="10807995" y="6356350"/>
            <a:ext cx="7230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7" name="Shape 167"/>
        <p:cNvGrpSpPr/>
        <p:nvPr/>
      </p:nvGrpSpPr>
      <p:grpSpPr>
        <a:xfrm>
          <a:off x="0" y="0"/>
          <a:ext cx="0" cy="0"/>
          <a:chOff x="0" y="0"/>
          <a:chExt cx="0" cy="0"/>
        </a:xfrm>
      </p:grpSpPr>
      <p:sp>
        <p:nvSpPr>
          <p:cNvPr id="168" name="Google Shape;168;g380056b5f4c_0_65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Play"/>
              <a:ea typeface="Play"/>
              <a:cs typeface="Play"/>
              <a:sym typeface="Play"/>
            </a:endParaRPr>
          </a:p>
        </p:txBody>
      </p:sp>
      <p:sp>
        <p:nvSpPr>
          <p:cNvPr id="169" name="Google Shape;169;g380056b5f4c_0_657"/>
          <p:cNvSpPr txBox="1"/>
          <p:nvPr>
            <p:ph idx="10" type="dt"/>
          </p:nvPr>
        </p:nvSpPr>
        <p:spPr>
          <a:xfrm>
            <a:off x="64008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g380056b5f4c_0_657"/>
          <p:cNvSpPr txBox="1"/>
          <p:nvPr>
            <p:ph idx="11" type="ftr"/>
          </p:nvPr>
        </p:nvSpPr>
        <p:spPr>
          <a:xfrm>
            <a:off x="6767622" y="6356350"/>
            <a:ext cx="4040400" cy="3651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g380056b5f4c_0_657"/>
          <p:cNvSpPr txBox="1"/>
          <p:nvPr>
            <p:ph idx="12" type="sldNum"/>
          </p:nvPr>
        </p:nvSpPr>
        <p:spPr>
          <a:xfrm>
            <a:off x="10807995" y="6356350"/>
            <a:ext cx="7230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2" name="Shape 172"/>
        <p:cNvGrpSpPr/>
        <p:nvPr/>
      </p:nvGrpSpPr>
      <p:grpSpPr>
        <a:xfrm>
          <a:off x="0" y="0"/>
          <a:ext cx="0" cy="0"/>
          <a:chOff x="0" y="0"/>
          <a:chExt cx="0" cy="0"/>
        </a:xfrm>
      </p:grpSpPr>
      <p:sp>
        <p:nvSpPr>
          <p:cNvPr id="173" name="Google Shape;173;g380056b5f4c_0_662"/>
          <p:cNvSpPr txBox="1"/>
          <p:nvPr>
            <p:ph type="title"/>
          </p:nvPr>
        </p:nvSpPr>
        <p:spPr>
          <a:xfrm>
            <a:off x="640080" y="1371600"/>
            <a:ext cx="3859500" cy="14517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3600"/>
              <a:buFont typeface="Pla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4" name="Google Shape;174;g380056b5f4c_0_662"/>
          <p:cNvSpPr txBox="1"/>
          <p:nvPr>
            <p:ph idx="1" type="body"/>
          </p:nvPr>
        </p:nvSpPr>
        <p:spPr>
          <a:xfrm>
            <a:off x="4936519" y="1031001"/>
            <a:ext cx="6594600" cy="5166300"/>
          </a:xfrm>
          <a:prstGeom prst="rect">
            <a:avLst/>
          </a:prstGeom>
          <a:noFill/>
          <a:ln>
            <a:noFill/>
          </a:ln>
        </p:spPr>
        <p:txBody>
          <a:bodyPr anchorCtr="0" anchor="t" bIns="45700" lIns="91425" spcFirstLastPara="1" rIns="91425" wrap="square" tIns="45700">
            <a:normAutofit/>
          </a:bodyPr>
          <a:lstStyle>
            <a:lvl1pPr indent="-383286" lvl="0" marL="457200" algn="l">
              <a:lnSpc>
                <a:spcPct val="120000"/>
              </a:lnSpc>
              <a:spcBef>
                <a:spcPts val="1000"/>
              </a:spcBef>
              <a:spcAft>
                <a:spcPts val="0"/>
              </a:spcAft>
              <a:buClr>
                <a:schemeClr val="dk1"/>
              </a:buClr>
              <a:buSzPts val="2436"/>
              <a:buChar char="•"/>
              <a:defRPr sz="2800"/>
            </a:lvl1pPr>
            <a:lvl2pPr indent="-361187" lvl="1" marL="914400" algn="l">
              <a:lnSpc>
                <a:spcPct val="120000"/>
              </a:lnSpc>
              <a:spcBef>
                <a:spcPts val="500"/>
              </a:spcBef>
              <a:spcAft>
                <a:spcPts val="0"/>
              </a:spcAft>
              <a:buClr>
                <a:schemeClr val="dk1"/>
              </a:buClr>
              <a:buSzPts val="2088"/>
              <a:buChar char="•"/>
              <a:defRPr sz="2400"/>
            </a:lvl2pPr>
            <a:lvl3pPr indent="-339089" lvl="2" marL="1371600" algn="l">
              <a:lnSpc>
                <a:spcPct val="120000"/>
              </a:lnSpc>
              <a:spcBef>
                <a:spcPts val="500"/>
              </a:spcBef>
              <a:spcAft>
                <a:spcPts val="0"/>
              </a:spcAft>
              <a:buClr>
                <a:schemeClr val="dk1"/>
              </a:buClr>
              <a:buSzPts val="1740"/>
              <a:buChar char="•"/>
              <a:defRPr sz="2000"/>
            </a:lvl3pPr>
            <a:lvl4pPr indent="-328041" lvl="3" marL="1828800" algn="l">
              <a:lnSpc>
                <a:spcPct val="120000"/>
              </a:lnSpc>
              <a:spcBef>
                <a:spcPts val="500"/>
              </a:spcBef>
              <a:spcAft>
                <a:spcPts val="0"/>
              </a:spcAft>
              <a:buClr>
                <a:schemeClr val="dk1"/>
              </a:buClr>
              <a:buSzPts val="1566"/>
              <a:buChar char="•"/>
              <a:defRPr sz="1800"/>
            </a:lvl4pPr>
            <a:lvl5pPr indent="-328041" lvl="4" marL="2286000" algn="l">
              <a:lnSpc>
                <a:spcPct val="120000"/>
              </a:lnSpc>
              <a:spcBef>
                <a:spcPts val="500"/>
              </a:spcBef>
              <a:spcAft>
                <a:spcPts val="0"/>
              </a:spcAft>
              <a:buClr>
                <a:schemeClr val="dk1"/>
              </a:buClr>
              <a:buSzPts val="1566"/>
              <a:buChar char="•"/>
              <a:defRPr sz="18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75" name="Google Shape;175;g380056b5f4c_0_662"/>
          <p:cNvSpPr txBox="1"/>
          <p:nvPr>
            <p:ph idx="2" type="body"/>
          </p:nvPr>
        </p:nvSpPr>
        <p:spPr>
          <a:xfrm>
            <a:off x="640080" y="2972168"/>
            <a:ext cx="3859500" cy="322680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392"/>
              <a:buNone/>
              <a:defRPr sz="1600"/>
            </a:lvl1pPr>
            <a:lvl2pPr indent="-228600" lvl="1" marL="914400" algn="l">
              <a:lnSpc>
                <a:spcPct val="120000"/>
              </a:lnSpc>
              <a:spcBef>
                <a:spcPts val="500"/>
              </a:spcBef>
              <a:spcAft>
                <a:spcPts val="0"/>
              </a:spcAft>
              <a:buClr>
                <a:schemeClr val="dk1"/>
              </a:buClr>
              <a:buSzPts val="1218"/>
              <a:buNone/>
              <a:defRPr sz="1400"/>
            </a:lvl2pPr>
            <a:lvl3pPr indent="-228600" lvl="2" marL="1371600" algn="l">
              <a:lnSpc>
                <a:spcPct val="120000"/>
              </a:lnSpc>
              <a:spcBef>
                <a:spcPts val="500"/>
              </a:spcBef>
              <a:spcAft>
                <a:spcPts val="0"/>
              </a:spcAft>
              <a:buClr>
                <a:schemeClr val="dk1"/>
              </a:buClr>
              <a:buSzPts val="1044"/>
              <a:buNone/>
              <a:defRPr sz="1200"/>
            </a:lvl3pPr>
            <a:lvl4pPr indent="-228600" lvl="3" marL="1828800" algn="l">
              <a:lnSpc>
                <a:spcPct val="120000"/>
              </a:lnSpc>
              <a:spcBef>
                <a:spcPts val="500"/>
              </a:spcBef>
              <a:spcAft>
                <a:spcPts val="0"/>
              </a:spcAft>
              <a:buClr>
                <a:schemeClr val="dk1"/>
              </a:buClr>
              <a:buSzPts val="870"/>
              <a:buNone/>
              <a:defRPr sz="1000"/>
            </a:lvl4pPr>
            <a:lvl5pPr indent="-228600" lvl="4" marL="2286000" algn="l">
              <a:lnSpc>
                <a:spcPct val="120000"/>
              </a:lnSpc>
              <a:spcBef>
                <a:spcPts val="500"/>
              </a:spcBef>
              <a:spcAft>
                <a:spcPts val="0"/>
              </a:spcAft>
              <a:buClr>
                <a:schemeClr val="dk1"/>
              </a:buClr>
              <a:buSzPts val="87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76" name="Google Shape;176;g380056b5f4c_0_662"/>
          <p:cNvSpPr txBox="1"/>
          <p:nvPr>
            <p:ph idx="10" type="dt"/>
          </p:nvPr>
        </p:nvSpPr>
        <p:spPr>
          <a:xfrm>
            <a:off x="64008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g380056b5f4c_0_662"/>
          <p:cNvSpPr txBox="1"/>
          <p:nvPr>
            <p:ph idx="11" type="ftr"/>
          </p:nvPr>
        </p:nvSpPr>
        <p:spPr>
          <a:xfrm>
            <a:off x="6767622" y="6356350"/>
            <a:ext cx="4040400" cy="3651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g380056b5f4c_0_662"/>
          <p:cNvSpPr txBox="1"/>
          <p:nvPr>
            <p:ph idx="12" type="sldNum"/>
          </p:nvPr>
        </p:nvSpPr>
        <p:spPr>
          <a:xfrm>
            <a:off x="10807995" y="6356350"/>
            <a:ext cx="7230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79" name="Shape 179"/>
        <p:cNvGrpSpPr/>
        <p:nvPr/>
      </p:nvGrpSpPr>
      <p:grpSpPr>
        <a:xfrm>
          <a:off x="0" y="0"/>
          <a:ext cx="0" cy="0"/>
          <a:chOff x="0" y="0"/>
          <a:chExt cx="0" cy="0"/>
        </a:xfrm>
      </p:grpSpPr>
      <p:sp>
        <p:nvSpPr>
          <p:cNvPr id="180" name="Google Shape;180;g380056b5f4c_0_669"/>
          <p:cNvSpPr txBox="1"/>
          <p:nvPr>
            <p:ph type="title"/>
          </p:nvPr>
        </p:nvSpPr>
        <p:spPr>
          <a:xfrm>
            <a:off x="640080" y="1371600"/>
            <a:ext cx="3859500" cy="14517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3600"/>
              <a:buFont typeface="Pla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 name="Google Shape;181;g380056b5f4c_0_669"/>
          <p:cNvSpPr/>
          <p:nvPr>
            <p:ph idx="2" type="pic"/>
          </p:nvPr>
        </p:nvSpPr>
        <p:spPr>
          <a:xfrm>
            <a:off x="4937760" y="1033271"/>
            <a:ext cx="6592800" cy="5166300"/>
          </a:xfrm>
          <a:prstGeom prst="rect">
            <a:avLst/>
          </a:prstGeom>
          <a:noFill/>
          <a:ln>
            <a:noFill/>
          </a:ln>
        </p:spPr>
      </p:sp>
      <p:sp>
        <p:nvSpPr>
          <p:cNvPr id="182" name="Google Shape;182;g380056b5f4c_0_669"/>
          <p:cNvSpPr txBox="1"/>
          <p:nvPr>
            <p:ph idx="1" type="body"/>
          </p:nvPr>
        </p:nvSpPr>
        <p:spPr>
          <a:xfrm>
            <a:off x="640080" y="2972167"/>
            <a:ext cx="3859500" cy="322680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392"/>
              <a:buNone/>
              <a:defRPr sz="1600"/>
            </a:lvl1pPr>
            <a:lvl2pPr indent="-228600" lvl="1" marL="914400" algn="l">
              <a:lnSpc>
                <a:spcPct val="120000"/>
              </a:lnSpc>
              <a:spcBef>
                <a:spcPts val="500"/>
              </a:spcBef>
              <a:spcAft>
                <a:spcPts val="0"/>
              </a:spcAft>
              <a:buClr>
                <a:schemeClr val="dk1"/>
              </a:buClr>
              <a:buSzPts val="1218"/>
              <a:buNone/>
              <a:defRPr sz="1400"/>
            </a:lvl2pPr>
            <a:lvl3pPr indent="-228600" lvl="2" marL="1371600" algn="l">
              <a:lnSpc>
                <a:spcPct val="120000"/>
              </a:lnSpc>
              <a:spcBef>
                <a:spcPts val="500"/>
              </a:spcBef>
              <a:spcAft>
                <a:spcPts val="0"/>
              </a:spcAft>
              <a:buClr>
                <a:schemeClr val="dk1"/>
              </a:buClr>
              <a:buSzPts val="1044"/>
              <a:buNone/>
              <a:defRPr sz="1200"/>
            </a:lvl3pPr>
            <a:lvl4pPr indent="-228600" lvl="3" marL="1828800" algn="l">
              <a:lnSpc>
                <a:spcPct val="120000"/>
              </a:lnSpc>
              <a:spcBef>
                <a:spcPts val="500"/>
              </a:spcBef>
              <a:spcAft>
                <a:spcPts val="0"/>
              </a:spcAft>
              <a:buClr>
                <a:schemeClr val="dk1"/>
              </a:buClr>
              <a:buSzPts val="870"/>
              <a:buNone/>
              <a:defRPr sz="1000"/>
            </a:lvl4pPr>
            <a:lvl5pPr indent="-228600" lvl="4" marL="2286000" algn="l">
              <a:lnSpc>
                <a:spcPct val="120000"/>
              </a:lnSpc>
              <a:spcBef>
                <a:spcPts val="500"/>
              </a:spcBef>
              <a:spcAft>
                <a:spcPts val="0"/>
              </a:spcAft>
              <a:buClr>
                <a:schemeClr val="dk1"/>
              </a:buClr>
              <a:buSzPts val="87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83" name="Google Shape;183;g380056b5f4c_0_669"/>
          <p:cNvSpPr txBox="1"/>
          <p:nvPr>
            <p:ph idx="10" type="dt"/>
          </p:nvPr>
        </p:nvSpPr>
        <p:spPr>
          <a:xfrm>
            <a:off x="64008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g380056b5f4c_0_669"/>
          <p:cNvSpPr txBox="1"/>
          <p:nvPr>
            <p:ph idx="11" type="ftr"/>
          </p:nvPr>
        </p:nvSpPr>
        <p:spPr>
          <a:xfrm>
            <a:off x="6767622" y="6356350"/>
            <a:ext cx="4040400" cy="3651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g380056b5f4c_0_669"/>
          <p:cNvSpPr txBox="1"/>
          <p:nvPr>
            <p:ph idx="12" type="sldNum"/>
          </p:nvPr>
        </p:nvSpPr>
        <p:spPr>
          <a:xfrm>
            <a:off x="10807995" y="6356350"/>
            <a:ext cx="7230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6" name="Shape 186"/>
        <p:cNvGrpSpPr/>
        <p:nvPr/>
      </p:nvGrpSpPr>
      <p:grpSpPr>
        <a:xfrm>
          <a:off x="0" y="0"/>
          <a:ext cx="0" cy="0"/>
          <a:chOff x="0" y="0"/>
          <a:chExt cx="0" cy="0"/>
        </a:xfrm>
      </p:grpSpPr>
      <p:sp>
        <p:nvSpPr>
          <p:cNvPr id="187" name="Google Shape;187;g380056b5f4c_0_676"/>
          <p:cNvSpPr txBox="1"/>
          <p:nvPr>
            <p:ph type="title"/>
          </p:nvPr>
        </p:nvSpPr>
        <p:spPr>
          <a:xfrm>
            <a:off x="640079" y="1371601"/>
            <a:ext cx="10890900" cy="10974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 name="Google Shape;188;g380056b5f4c_0_676"/>
          <p:cNvSpPr txBox="1"/>
          <p:nvPr>
            <p:ph idx="1" type="body"/>
          </p:nvPr>
        </p:nvSpPr>
        <p:spPr>
          <a:xfrm rot="5400000">
            <a:off x="4302508" y="-1028928"/>
            <a:ext cx="3566100" cy="10890900"/>
          </a:xfrm>
          <a:prstGeom prst="rect">
            <a:avLst/>
          </a:prstGeom>
          <a:noFill/>
          <a:ln>
            <a:noFill/>
          </a:ln>
        </p:spPr>
        <p:txBody>
          <a:bodyPr anchorCtr="0" anchor="t" bIns="45700" lIns="91425" spcFirstLastPara="1" rIns="91425" wrap="square" tIns="45700">
            <a:normAutofit/>
          </a:bodyPr>
          <a:lstStyle>
            <a:lvl1pPr indent="-328041" lvl="0" marL="457200" algn="l">
              <a:lnSpc>
                <a:spcPct val="120000"/>
              </a:lnSpc>
              <a:spcBef>
                <a:spcPts val="1000"/>
              </a:spcBef>
              <a:spcAft>
                <a:spcPts val="0"/>
              </a:spcAft>
              <a:buClr>
                <a:schemeClr val="dk1"/>
              </a:buClr>
              <a:buSzPts val="1566"/>
              <a:buChar char="•"/>
              <a:defRPr/>
            </a:lvl1pPr>
            <a:lvl2pPr indent="-328041" lvl="1" marL="914400" algn="l">
              <a:lnSpc>
                <a:spcPct val="120000"/>
              </a:lnSpc>
              <a:spcBef>
                <a:spcPts val="500"/>
              </a:spcBef>
              <a:spcAft>
                <a:spcPts val="0"/>
              </a:spcAft>
              <a:buClr>
                <a:schemeClr val="dk1"/>
              </a:buClr>
              <a:buSzPts val="1566"/>
              <a:buChar char="•"/>
              <a:defRPr/>
            </a:lvl2pPr>
            <a:lvl3pPr indent="-328041" lvl="2" marL="1371600" algn="l">
              <a:lnSpc>
                <a:spcPct val="120000"/>
              </a:lnSpc>
              <a:spcBef>
                <a:spcPts val="500"/>
              </a:spcBef>
              <a:spcAft>
                <a:spcPts val="0"/>
              </a:spcAft>
              <a:buClr>
                <a:schemeClr val="dk1"/>
              </a:buClr>
              <a:buSzPts val="1566"/>
              <a:buChar char="•"/>
              <a:defRPr/>
            </a:lvl3pPr>
            <a:lvl4pPr indent="-328041" lvl="3" marL="1828800" algn="l">
              <a:lnSpc>
                <a:spcPct val="120000"/>
              </a:lnSpc>
              <a:spcBef>
                <a:spcPts val="500"/>
              </a:spcBef>
              <a:spcAft>
                <a:spcPts val="0"/>
              </a:spcAft>
              <a:buClr>
                <a:schemeClr val="dk1"/>
              </a:buClr>
              <a:buSzPts val="1566"/>
              <a:buChar char="•"/>
              <a:defRPr/>
            </a:lvl4pPr>
            <a:lvl5pPr indent="-328041" lvl="4" marL="2286000" algn="l">
              <a:lnSpc>
                <a:spcPct val="120000"/>
              </a:lnSpc>
              <a:spcBef>
                <a:spcPts val="500"/>
              </a:spcBef>
              <a:spcAft>
                <a:spcPts val="0"/>
              </a:spcAft>
              <a:buClr>
                <a:schemeClr val="dk1"/>
              </a:buClr>
              <a:buSzPts val="1566"/>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g380056b5f4c_0_676"/>
          <p:cNvSpPr txBox="1"/>
          <p:nvPr>
            <p:ph idx="10" type="dt"/>
          </p:nvPr>
        </p:nvSpPr>
        <p:spPr>
          <a:xfrm>
            <a:off x="64008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g380056b5f4c_0_676"/>
          <p:cNvSpPr txBox="1"/>
          <p:nvPr>
            <p:ph idx="11" type="ftr"/>
          </p:nvPr>
        </p:nvSpPr>
        <p:spPr>
          <a:xfrm>
            <a:off x="6767622" y="6356350"/>
            <a:ext cx="4040400" cy="3651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g380056b5f4c_0_676"/>
          <p:cNvSpPr txBox="1"/>
          <p:nvPr>
            <p:ph idx="12" type="sldNum"/>
          </p:nvPr>
        </p:nvSpPr>
        <p:spPr>
          <a:xfrm>
            <a:off x="10807995" y="6356350"/>
            <a:ext cx="7230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2" name="Shape 192"/>
        <p:cNvGrpSpPr/>
        <p:nvPr/>
      </p:nvGrpSpPr>
      <p:grpSpPr>
        <a:xfrm>
          <a:off x="0" y="0"/>
          <a:ext cx="0" cy="0"/>
          <a:chOff x="0" y="0"/>
          <a:chExt cx="0" cy="0"/>
        </a:xfrm>
      </p:grpSpPr>
      <p:sp>
        <p:nvSpPr>
          <p:cNvPr id="193" name="Google Shape;193;g380056b5f4c_0_68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Play"/>
              <a:ea typeface="Play"/>
              <a:cs typeface="Play"/>
              <a:sym typeface="Play"/>
            </a:endParaRPr>
          </a:p>
        </p:txBody>
      </p:sp>
      <p:sp>
        <p:nvSpPr>
          <p:cNvPr id="194" name="Google Shape;194;g380056b5f4c_0_682"/>
          <p:cNvSpPr txBox="1"/>
          <p:nvPr>
            <p:ph type="title"/>
          </p:nvPr>
        </p:nvSpPr>
        <p:spPr>
          <a:xfrm rot="5400000">
            <a:off x="7346742" y="2502629"/>
            <a:ext cx="5536800" cy="18117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5" name="Google Shape;195;g380056b5f4c_0_682"/>
          <p:cNvSpPr txBox="1"/>
          <p:nvPr>
            <p:ph idx="1" type="body"/>
          </p:nvPr>
        </p:nvSpPr>
        <p:spPr>
          <a:xfrm rot="5400000">
            <a:off x="2077952" y="-797670"/>
            <a:ext cx="5536800" cy="8412300"/>
          </a:xfrm>
          <a:prstGeom prst="rect">
            <a:avLst/>
          </a:prstGeom>
          <a:noFill/>
          <a:ln>
            <a:noFill/>
          </a:ln>
        </p:spPr>
        <p:txBody>
          <a:bodyPr anchorCtr="0" anchor="t" bIns="45700" lIns="91425" spcFirstLastPara="1" rIns="91425" wrap="square" tIns="45700">
            <a:normAutofit/>
          </a:bodyPr>
          <a:lstStyle>
            <a:lvl1pPr indent="-328041" lvl="0" marL="457200" algn="l">
              <a:lnSpc>
                <a:spcPct val="120000"/>
              </a:lnSpc>
              <a:spcBef>
                <a:spcPts val="1000"/>
              </a:spcBef>
              <a:spcAft>
                <a:spcPts val="0"/>
              </a:spcAft>
              <a:buClr>
                <a:schemeClr val="dk1"/>
              </a:buClr>
              <a:buSzPts val="1566"/>
              <a:buChar char="•"/>
              <a:defRPr/>
            </a:lvl1pPr>
            <a:lvl2pPr indent="-328041" lvl="1" marL="914400" algn="l">
              <a:lnSpc>
                <a:spcPct val="120000"/>
              </a:lnSpc>
              <a:spcBef>
                <a:spcPts val="500"/>
              </a:spcBef>
              <a:spcAft>
                <a:spcPts val="0"/>
              </a:spcAft>
              <a:buClr>
                <a:schemeClr val="dk1"/>
              </a:buClr>
              <a:buSzPts val="1566"/>
              <a:buChar char="•"/>
              <a:defRPr/>
            </a:lvl2pPr>
            <a:lvl3pPr indent="-328041" lvl="2" marL="1371600" algn="l">
              <a:lnSpc>
                <a:spcPct val="120000"/>
              </a:lnSpc>
              <a:spcBef>
                <a:spcPts val="500"/>
              </a:spcBef>
              <a:spcAft>
                <a:spcPts val="0"/>
              </a:spcAft>
              <a:buClr>
                <a:schemeClr val="dk1"/>
              </a:buClr>
              <a:buSzPts val="1566"/>
              <a:buChar char="•"/>
              <a:defRPr/>
            </a:lvl3pPr>
            <a:lvl4pPr indent="-328041" lvl="3" marL="1828800" algn="l">
              <a:lnSpc>
                <a:spcPct val="120000"/>
              </a:lnSpc>
              <a:spcBef>
                <a:spcPts val="500"/>
              </a:spcBef>
              <a:spcAft>
                <a:spcPts val="0"/>
              </a:spcAft>
              <a:buClr>
                <a:schemeClr val="dk1"/>
              </a:buClr>
              <a:buSzPts val="1566"/>
              <a:buChar char="•"/>
              <a:defRPr/>
            </a:lvl4pPr>
            <a:lvl5pPr indent="-328041" lvl="4" marL="2286000" algn="l">
              <a:lnSpc>
                <a:spcPct val="120000"/>
              </a:lnSpc>
              <a:spcBef>
                <a:spcPts val="500"/>
              </a:spcBef>
              <a:spcAft>
                <a:spcPts val="0"/>
              </a:spcAft>
              <a:buClr>
                <a:schemeClr val="dk1"/>
              </a:buClr>
              <a:buSzPts val="1566"/>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g380056b5f4c_0_682"/>
          <p:cNvSpPr txBox="1"/>
          <p:nvPr>
            <p:ph idx="10" type="dt"/>
          </p:nvPr>
        </p:nvSpPr>
        <p:spPr>
          <a:xfrm>
            <a:off x="64008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g380056b5f4c_0_682"/>
          <p:cNvSpPr txBox="1"/>
          <p:nvPr>
            <p:ph idx="11" type="ftr"/>
          </p:nvPr>
        </p:nvSpPr>
        <p:spPr>
          <a:xfrm>
            <a:off x="6767622" y="6356350"/>
            <a:ext cx="4040400" cy="3651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g380056b5f4c_0_682"/>
          <p:cNvSpPr txBox="1"/>
          <p:nvPr>
            <p:ph idx="12" type="sldNum"/>
          </p:nvPr>
        </p:nvSpPr>
        <p:spPr>
          <a:xfrm>
            <a:off x="10807995" y="6356350"/>
            <a:ext cx="7230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199" name="Google Shape;199;g380056b5f4c_0_682"/>
          <p:cNvCxnSpPr/>
          <p:nvPr/>
        </p:nvCxnSpPr>
        <p:spPr>
          <a:xfrm rot="5400000">
            <a:off x="10872135" y="1192457"/>
            <a:ext cx="978900" cy="0"/>
          </a:xfrm>
          <a:prstGeom prst="straightConnector1">
            <a:avLst/>
          </a:prstGeom>
          <a:noFill/>
          <a:ln cap="flat" cmpd="sng" w="76200">
            <a:solidFill>
              <a:schemeClr val="accent1"/>
            </a:solidFill>
            <a:prstDash val="solid"/>
            <a:miter lim="800000"/>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5"/>
          <p:cNvSpPr txBox="1"/>
          <p:nvPr>
            <p:ph type="title"/>
          </p:nvPr>
        </p:nvSpPr>
        <p:spPr>
          <a:xfrm>
            <a:off x="640079" y="1371601"/>
            <a:ext cx="10890929" cy="109728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25"/>
          <p:cNvSpPr txBox="1"/>
          <p:nvPr>
            <p:ph idx="1" type="body"/>
          </p:nvPr>
        </p:nvSpPr>
        <p:spPr>
          <a:xfrm>
            <a:off x="640080" y="2633472"/>
            <a:ext cx="5212080" cy="3566160"/>
          </a:xfrm>
          <a:prstGeom prst="rect">
            <a:avLst/>
          </a:prstGeom>
          <a:noFill/>
          <a:ln>
            <a:noFill/>
          </a:ln>
        </p:spPr>
        <p:txBody>
          <a:bodyPr anchorCtr="0" anchor="t" bIns="45700" lIns="91425" spcFirstLastPara="1" rIns="91425" wrap="square" tIns="45700">
            <a:normAutofit/>
          </a:bodyPr>
          <a:lstStyle>
            <a:lvl1pPr indent="-328041" lvl="0" marL="457200" algn="l">
              <a:lnSpc>
                <a:spcPct val="120000"/>
              </a:lnSpc>
              <a:spcBef>
                <a:spcPts val="1000"/>
              </a:spcBef>
              <a:spcAft>
                <a:spcPts val="0"/>
              </a:spcAft>
              <a:buClr>
                <a:schemeClr val="dk1"/>
              </a:buClr>
              <a:buSzPts val="1566"/>
              <a:buChar char="•"/>
              <a:defRPr/>
            </a:lvl1pPr>
            <a:lvl2pPr indent="-328041" lvl="1" marL="914400" algn="l">
              <a:lnSpc>
                <a:spcPct val="120000"/>
              </a:lnSpc>
              <a:spcBef>
                <a:spcPts val="500"/>
              </a:spcBef>
              <a:spcAft>
                <a:spcPts val="0"/>
              </a:spcAft>
              <a:buClr>
                <a:schemeClr val="dk1"/>
              </a:buClr>
              <a:buSzPts val="1566"/>
              <a:buChar char="•"/>
              <a:defRPr/>
            </a:lvl2pPr>
            <a:lvl3pPr indent="-328041" lvl="2" marL="1371600" algn="l">
              <a:lnSpc>
                <a:spcPct val="120000"/>
              </a:lnSpc>
              <a:spcBef>
                <a:spcPts val="500"/>
              </a:spcBef>
              <a:spcAft>
                <a:spcPts val="0"/>
              </a:spcAft>
              <a:buClr>
                <a:schemeClr val="dk1"/>
              </a:buClr>
              <a:buSzPts val="1566"/>
              <a:buChar char="•"/>
              <a:defRPr/>
            </a:lvl3pPr>
            <a:lvl4pPr indent="-328041" lvl="3" marL="1828800" algn="l">
              <a:lnSpc>
                <a:spcPct val="120000"/>
              </a:lnSpc>
              <a:spcBef>
                <a:spcPts val="500"/>
              </a:spcBef>
              <a:spcAft>
                <a:spcPts val="0"/>
              </a:spcAft>
              <a:buClr>
                <a:schemeClr val="dk1"/>
              </a:buClr>
              <a:buSzPts val="1566"/>
              <a:buChar char="•"/>
              <a:defRPr/>
            </a:lvl4pPr>
            <a:lvl5pPr indent="-328041" lvl="4" marL="2286000" algn="l">
              <a:lnSpc>
                <a:spcPct val="120000"/>
              </a:lnSpc>
              <a:spcBef>
                <a:spcPts val="500"/>
              </a:spcBef>
              <a:spcAft>
                <a:spcPts val="0"/>
              </a:spcAft>
              <a:buClr>
                <a:schemeClr val="dk1"/>
              </a:buClr>
              <a:buSzPts val="1566"/>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5"/>
          <p:cNvSpPr txBox="1"/>
          <p:nvPr>
            <p:ph idx="2" type="body"/>
          </p:nvPr>
        </p:nvSpPr>
        <p:spPr>
          <a:xfrm>
            <a:off x="6318928" y="2633472"/>
            <a:ext cx="5212080" cy="3566160"/>
          </a:xfrm>
          <a:prstGeom prst="rect">
            <a:avLst/>
          </a:prstGeom>
          <a:noFill/>
          <a:ln>
            <a:noFill/>
          </a:ln>
        </p:spPr>
        <p:txBody>
          <a:bodyPr anchorCtr="0" anchor="t" bIns="45700" lIns="91425" spcFirstLastPara="1" rIns="91425" wrap="square" tIns="45700">
            <a:normAutofit/>
          </a:bodyPr>
          <a:lstStyle>
            <a:lvl1pPr indent="-328041" lvl="0" marL="457200" algn="l">
              <a:lnSpc>
                <a:spcPct val="120000"/>
              </a:lnSpc>
              <a:spcBef>
                <a:spcPts val="1000"/>
              </a:spcBef>
              <a:spcAft>
                <a:spcPts val="0"/>
              </a:spcAft>
              <a:buClr>
                <a:schemeClr val="dk1"/>
              </a:buClr>
              <a:buSzPts val="1566"/>
              <a:buChar char="•"/>
              <a:defRPr/>
            </a:lvl1pPr>
            <a:lvl2pPr indent="-328041" lvl="1" marL="914400" algn="l">
              <a:lnSpc>
                <a:spcPct val="120000"/>
              </a:lnSpc>
              <a:spcBef>
                <a:spcPts val="500"/>
              </a:spcBef>
              <a:spcAft>
                <a:spcPts val="0"/>
              </a:spcAft>
              <a:buClr>
                <a:schemeClr val="dk1"/>
              </a:buClr>
              <a:buSzPts val="1566"/>
              <a:buChar char="•"/>
              <a:defRPr/>
            </a:lvl2pPr>
            <a:lvl3pPr indent="-328041" lvl="2" marL="1371600" algn="l">
              <a:lnSpc>
                <a:spcPct val="120000"/>
              </a:lnSpc>
              <a:spcBef>
                <a:spcPts val="500"/>
              </a:spcBef>
              <a:spcAft>
                <a:spcPts val="0"/>
              </a:spcAft>
              <a:buClr>
                <a:schemeClr val="dk1"/>
              </a:buClr>
              <a:buSzPts val="1566"/>
              <a:buChar char="•"/>
              <a:defRPr/>
            </a:lvl3pPr>
            <a:lvl4pPr indent="-328041" lvl="3" marL="1828800" algn="l">
              <a:lnSpc>
                <a:spcPct val="120000"/>
              </a:lnSpc>
              <a:spcBef>
                <a:spcPts val="500"/>
              </a:spcBef>
              <a:spcAft>
                <a:spcPts val="0"/>
              </a:spcAft>
              <a:buClr>
                <a:schemeClr val="dk1"/>
              </a:buClr>
              <a:buSzPts val="1566"/>
              <a:buChar char="•"/>
              <a:defRPr/>
            </a:lvl4pPr>
            <a:lvl5pPr indent="-328041" lvl="4" marL="2286000" algn="l">
              <a:lnSpc>
                <a:spcPct val="120000"/>
              </a:lnSpc>
              <a:spcBef>
                <a:spcPts val="500"/>
              </a:spcBef>
              <a:spcAft>
                <a:spcPts val="0"/>
              </a:spcAft>
              <a:buClr>
                <a:schemeClr val="dk1"/>
              </a:buClr>
              <a:buSzPts val="1566"/>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5"/>
          <p:cNvSpPr txBox="1"/>
          <p:nvPr>
            <p:ph idx="10" type="dt"/>
          </p:nvPr>
        </p:nvSpPr>
        <p:spPr>
          <a:xfrm>
            <a:off x="64008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5"/>
          <p:cNvSpPr txBox="1"/>
          <p:nvPr>
            <p:ph idx="11" type="ftr"/>
          </p:nvPr>
        </p:nvSpPr>
        <p:spPr>
          <a:xfrm>
            <a:off x="6767622" y="6356350"/>
            <a:ext cx="404037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5"/>
          <p:cNvSpPr txBox="1"/>
          <p:nvPr>
            <p:ph idx="12" type="sldNum"/>
          </p:nvPr>
        </p:nvSpPr>
        <p:spPr>
          <a:xfrm>
            <a:off x="10807995" y="6356350"/>
            <a:ext cx="7230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4" name="Shape 44"/>
        <p:cNvGrpSpPr/>
        <p:nvPr/>
      </p:nvGrpSpPr>
      <p:grpSpPr>
        <a:xfrm>
          <a:off x="0" y="0"/>
          <a:ext cx="0" cy="0"/>
          <a:chOff x="0" y="0"/>
          <a:chExt cx="0" cy="0"/>
        </a:xfrm>
      </p:grpSpPr>
      <p:sp>
        <p:nvSpPr>
          <p:cNvPr id="45" name="Google Shape;45;p26"/>
          <p:cNvSpPr txBox="1"/>
          <p:nvPr>
            <p:ph type="title"/>
          </p:nvPr>
        </p:nvSpPr>
        <p:spPr>
          <a:xfrm>
            <a:off x="640079" y="1371601"/>
            <a:ext cx="10890929" cy="109728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6"/>
          <p:cNvSpPr txBox="1"/>
          <p:nvPr>
            <p:ph idx="1" type="body"/>
          </p:nvPr>
        </p:nvSpPr>
        <p:spPr>
          <a:xfrm>
            <a:off x="640080" y="2633472"/>
            <a:ext cx="10890928" cy="3566160"/>
          </a:xfrm>
          <a:prstGeom prst="rect">
            <a:avLst/>
          </a:prstGeom>
          <a:noFill/>
          <a:ln>
            <a:noFill/>
          </a:ln>
        </p:spPr>
        <p:txBody>
          <a:bodyPr anchorCtr="0" anchor="t" bIns="45700" lIns="91425" spcFirstLastPara="1" rIns="91425" wrap="square" tIns="45700">
            <a:normAutofit/>
          </a:bodyPr>
          <a:lstStyle>
            <a:lvl1pPr indent="-328041" lvl="0" marL="457200" algn="l">
              <a:lnSpc>
                <a:spcPct val="120000"/>
              </a:lnSpc>
              <a:spcBef>
                <a:spcPts val="1000"/>
              </a:spcBef>
              <a:spcAft>
                <a:spcPts val="0"/>
              </a:spcAft>
              <a:buClr>
                <a:schemeClr val="dk1"/>
              </a:buClr>
              <a:buSzPts val="1566"/>
              <a:buChar char="•"/>
              <a:defRPr/>
            </a:lvl1pPr>
            <a:lvl2pPr indent="-328041" lvl="1" marL="914400" algn="l">
              <a:lnSpc>
                <a:spcPct val="120000"/>
              </a:lnSpc>
              <a:spcBef>
                <a:spcPts val="500"/>
              </a:spcBef>
              <a:spcAft>
                <a:spcPts val="0"/>
              </a:spcAft>
              <a:buClr>
                <a:schemeClr val="dk1"/>
              </a:buClr>
              <a:buSzPts val="1566"/>
              <a:buChar char="•"/>
              <a:defRPr/>
            </a:lvl2pPr>
            <a:lvl3pPr indent="-328041" lvl="2" marL="1371600" algn="l">
              <a:lnSpc>
                <a:spcPct val="120000"/>
              </a:lnSpc>
              <a:spcBef>
                <a:spcPts val="500"/>
              </a:spcBef>
              <a:spcAft>
                <a:spcPts val="0"/>
              </a:spcAft>
              <a:buClr>
                <a:schemeClr val="dk1"/>
              </a:buClr>
              <a:buSzPts val="1566"/>
              <a:buChar char="•"/>
              <a:defRPr/>
            </a:lvl3pPr>
            <a:lvl4pPr indent="-328041" lvl="3" marL="1828800" algn="l">
              <a:lnSpc>
                <a:spcPct val="120000"/>
              </a:lnSpc>
              <a:spcBef>
                <a:spcPts val="500"/>
              </a:spcBef>
              <a:spcAft>
                <a:spcPts val="0"/>
              </a:spcAft>
              <a:buClr>
                <a:schemeClr val="dk1"/>
              </a:buClr>
              <a:buSzPts val="1566"/>
              <a:buChar char="•"/>
              <a:defRPr/>
            </a:lvl4pPr>
            <a:lvl5pPr indent="-328041" lvl="4" marL="2286000" algn="l">
              <a:lnSpc>
                <a:spcPct val="120000"/>
              </a:lnSpc>
              <a:spcBef>
                <a:spcPts val="500"/>
              </a:spcBef>
              <a:spcAft>
                <a:spcPts val="0"/>
              </a:spcAft>
              <a:buClr>
                <a:schemeClr val="dk1"/>
              </a:buClr>
              <a:buSzPts val="1566"/>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26"/>
          <p:cNvSpPr txBox="1"/>
          <p:nvPr>
            <p:ph idx="10" type="dt"/>
          </p:nvPr>
        </p:nvSpPr>
        <p:spPr>
          <a:xfrm>
            <a:off x="64008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6"/>
          <p:cNvSpPr txBox="1"/>
          <p:nvPr>
            <p:ph idx="11" type="ftr"/>
          </p:nvPr>
        </p:nvSpPr>
        <p:spPr>
          <a:xfrm>
            <a:off x="6767622" y="6356350"/>
            <a:ext cx="404037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6"/>
          <p:cNvSpPr txBox="1"/>
          <p:nvPr>
            <p:ph idx="12" type="sldNum"/>
          </p:nvPr>
        </p:nvSpPr>
        <p:spPr>
          <a:xfrm>
            <a:off x="10807995" y="6356350"/>
            <a:ext cx="7230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0" name="Shape 50"/>
        <p:cNvGrpSpPr/>
        <p:nvPr/>
      </p:nvGrpSpPr>
      <p:grpSpPr>
        <a:xfrm>
          <a:off x="0" y="0"/>
          <a:ext cx="0" cy="0"/>
          <a:chOff x="0" y="0"/>
          <a:chExt cx="0" cy="0"/>
        </a:xfrm>
      </p:grpSpPr>
      <p:sp>
        <p:nvSpPr>
          <p:cNvPr id="51" name="Google Shape;51;p22"/>
          <p:cNvSpPr txBox="1"/>
          <p:nvPr>
            <p:ph type="ctrTitle"/>
          </p:nvPr>
        </p:nvSpPr>
        <p:spPr>
          <a:xfrm>
            <a:off x="640080" y="1371599"/>
            <a:ext cx="6675120" cy="29518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5400"/>
              <a:buFont typeface="Play"/>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22"/>
          <p:cNvSpPr txBox="1"/>
          <p:nvPr>
            <p:ph idx="1" type="subTitle"/>
          </p:nvPr>
        </p:nvSpPr>
        <p:spPr>
          <a:xfrm>
            <a:off x="640080" y="4584879"/>
            <a:ext cx="6675120" cy="1287887"/>
          </a:xfrm>
          <a:prstGeom prst="rect">
            <a:avLst/>
          </a:prstGeom>
          <a:noFill/>
          <a:ln>
            <a:noFill/>
          </a:ln>
        </p:spPr>
        <p:txBody>
          <a:bodyPr anchorCtr="0" anchor="b" bIns="45700" lIns="91425" spcFirstLastPara="1" rIns="91425" wrap="square" tIns="45700">
            <a:normAutofit/>
          </a:bodyPr>
          <a:lstStyle>
            <a:lvl1pPr lvl="0" algn="l">
              <a:lnSpc>
                <a:spcPct val="130000"/>
              </a:lnSpc>
              <a:spcBef>
                <a:spcPts val="1000"/>
              </a:spcBef>
              <a:spcAft>
                <a:spcPts val="0"/>
              </a:spcAft>
              <a:buClr>
                <a:schemeClr val="dk1"/>
              </a:buClr>
              <a:buSzPts val="1566"/>
              <a:buNone/>
              <a:defRPr b="1" sz="1800" cap="none"/>
            </a:lvl1pPr>
            <a:lvl2pPr lvl="1" algn="ctr">
              <a:lnSpc>
                <a:spcPct val="120000"/>
              </a:lnSpc>
              <a:spcBef>
                <a:spcPts val="500"/>
              </a:spcBef>
              <a:spcAft>
                <a:spcPts val="0"/>
              </a:spcAft>
              <a:buClr>
                <a:schemeClr val="dk1"/>
              </a:buClr>
              <a:buSzPts val="1740"/>
              <a:buNone/>
              <a:defRPr sz="2000"/>
            </a:lvl2pPr>
            <a:lvl3pPr lvl="2" algn="ctr">
              <a:lnSpc>
                <a:spcPct val="120000"/>
              </a:lnSpc>
              <a:spcBef>
                <a:spcPts val="500"/>
              </a:spcBef>
              <a:spcAft>
                <a:spcPts val="0"/>
              </a:spcAft>
              <a:buClr>
                <a:schemeClr val="dk1"/>
              </a:buClr>
              <a:buSzPts val="1566"/>
              <a:buNone/>
              <a:defRPr sz="1800"/>
            </a:lvl3pPr>
            <a:lvl4pPr lvl="3" algn="ctr">
              <a:lnSpc>
                <a:spcPct val="120000"/>
              </a:lnSpc>
              <a:spcBef>
                <a:spcPts val="500"/>
              </a:spcBef>
              <a:spcAft>
                <a:spcPts val="0"/>
              </a:spcAft>
              <a:buClr>
                <a:schemeClr val="dk1"/>
              </a:buClr>
              <a:buSzPts val="1392"/>
              <a:buNone/>
              <a:defRPr sz="1600"/>
            </a:lvl4pPr>
            <a:lvl5pPr lvl="4" algn="ctr">
              <a:lnSpc>
                <a:spcPct val="120000"/>
              </a:lnSpc>
              <a:spcBef>
                <a:spcPts val="500"/>
              </a:spcBef>
              <a:spcAft>
                <a:spcPts val="0"/>
              </a:spcAft>
              <a:buClr>
                <a:schemeClr val="dk1"/>
              </a:buClr>
              <a:buSzPts val="1392"/>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3" name="Google Shape;53;p22"/>
          <p:cNvSpPr txBox="1"/>
          <p:nvPr>
            <p:ph idx="10" type="dt"/>
          </p:nvPr>
        </p:nvSpPr>
        <p:spPr>
          <a:xfrm>
            <a:off x="64008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22"/>
          <p:cNvSpPr txBox="1"/>
          <p:nvPr>
            <p:ph idx="11" type="ftr"/>
          </p:nvPr>
        </p:nvSpPr>
        <p:spPr>
          <a:xfrm>
            <a:off x="6767622" y="6356350"/>
            <a:ext cx="404037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22"/>
          <p:cNvSpPr txBox="1"/>
          <p:nvPr>
            <p:ph idx="12" type="sldNum"/>
          </p:nvPr>
        </p:nvSpPr>
        <p:spPr>
          <a:xfrm>
            <a:off x="10807995" y="6356350"/>
            <a:ext cx="7230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6" name="Shape 56"/>
        <p:cNvGrpSpPr/>
        <p:nvPr/>
      </p:nvGrpSpPr>
      <p:grpSpPr>
        <a:xfrm>
          <a:off x="0" y="0"/>
          <a:ext cx="0" cy="0"/>
          <a:chOff x="0" y="0"/>
          <a:chExt cx="0" cy="0"/>
        </a:xfrm>
      </p:grpSpPr>
      <p:sp>
        <p:nvSpPr>
          <p:cNvPr id="57" name="Google Shape;57;p2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Play"/>
              <a:ea typeface="Play"/>
              <a:cs typeface="Play"/>
              <a:sym typeface="Play"/>
            </a:endParaRPr>
          </a:p>
        </p:txBody>
      </p:sp>
      <p:sp>
        <p:nvSpPr>
          <p:cNvPr id="58" name="Google Shape;58;p27"/>
          <p:cNvSpPr txBox="1"/>
          <p:nvPr>
            <p:ph type="title"/>
          </p:nvPr>
        </p:nvSpPr>
        <p:spPr>
          <a:xfrm>
            <a:off x="640080" y="1291366"/>
            <a:ext cx="9214884" cy="3159974"/>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5400"/>
              <a:buFont typeface="Play"/>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27"/>
          <p:cNvSpPr txBox="1"/>
          <p:nvPr>
            <p:ph idx="1" type="body"/>
          </p:nvPr>
        </p:nvSpPr>
        <p:spPr>
          <a:xfrm>
            <a:off x="640080" y="5018567"/>
            <a:ext cx="7907079" cy="1073889"/>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740"/>
              <a:buNone/>
              <a:defRPr sz="2000">
                <a:solidFill>
                  <a:schemeClr val="dk1"/>
                </a:solidFill>
              </a:defRPr>
            </a:lvl1pPr>
            <a:lvl2pPr indent="-228600" lvl="1" marL="914400" algn="l">
              <a:lnSpc>
                <a:spcPct val="120000"/>
              </a:lnSpc>
              <a:spcBef>
                <a:spcPts val="500"/>
              </a:spcBef>
              <a:spcAft>
                <a:spcPts val="0"/>
              </a:spcAft>
              <a:buClr>
                <a:srgbClr val="888888"/>
              </a:buClr>
              <a:buSzPts val="1740"/>
              <a:buNone/>
              <a:defRPr sz="2000">
                <a:solidFill>
                  <a:srgbClr val="888888"/>
                </a:solidFill>
              </a:defRPr>
            </a:lvl2pPr>
            <a:lvl3pPr indent="-228600" lvl="2" marL="1371600" algn="l">
              <a:lnSpc>
                <a:spcPct val="120000"/>
              </a:lnSpc>
              <a:spcBef>
                <a:spcPts val="500"/>
              </a:spcBef>
              <a:spcAft>
                <a:spcPts val="0"/>
              </a:spcAft>
              <a:buClr>
                <a:srgbClr val="888888"/>
              </a:buClr>
              <a:buSzPts val="1566"/>
              <a:buNone/>
              <a:defRPr sz="1800">
                <a:solidFill>
                  <a:srgbClr val="888888"/>
                </a:solidFill>
              </a:defRPr>
            </a:lvl3pPr>
            <a:lvl4pPr indent="-228600" lvl="3" marL="1828800" algn="l">
              <a:lnSpc>
                <a:spcPct val="120000"/>
              </a:lnSpc>
              <a:spcBef>
                <a:spcPts val="500"/>
              </a:spcBef>
              <a:spcAft>
                <a:spcPts val="0"/>
              </a:spcAft>
              <a:buClr>
                <a:srgbClr val="888888"/>
              </a:buClr>
              <a:buSzPts val="1392"/>
              <a:buNone/>
              <a:defRPr sz="1600">
                <a:solidFill>
                  <a:srgbClr val="888888"/>
                </a:solidFill>
              </a:defRPr>
            </a:lvl4pPr>
            <a:lvl5pPr indent="-228600" lvl="4" marL="2286000" algn="l">
              <a:lnSpc>
                <a:spcPct val="120000"/>
              </a:lnSpc>
              <a:spcBef>
                <a:spcPts val="500"/>
              </a:spcBef>
              <a:spcAft>
                <a:spcPts val="0"/>
              </a:spcAft>
              <a:buClr>
                <a:srgbClr val="888888"/>
              </a:buClr>
              <a:buSzPts val="1392"/>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0" name="Google Shape;60;p27"/>
          <p:cNvSpPr txBox="1"/>
          <p:nvPr>
            <p:ph idx="10" type="dt"/>
          </p:nvPr>
        </p:nvSpPr>
        <p:spPr>
          <a:xfrm>
            <a:off x="64008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27"/>
          <p:cNvSpPr txBox="1"/>
          <p:nvPr>
            <p:ph idx="11" type="ftr"/>
          </p:nvPr>
        </p:nvSpPr>
        <p:spPr>
          <a:xfrm>
            <a:off x="6767622" y="6356350"/>
            <a:ext cx="404037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27"/>
          <p:cNvSpPr txBox="1"/>
          <p:nvPr>
            <p:ph idx="12" type="sldNum"/>
          </p:nvPr>
        </p:nvSpPr>
        <p:spPr>
          <a:xfrm>
            <a:off x="10807995" y="6356350"/>
            <a:ext cx="7230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63" name="Google Shape;63;p27"/>
          <p:cNvCxnSpPr/>
          <p:nvPr/>
        </p:nvCxnSpPr>
        <p:spPr>
          <a:xfrm>
            <a:off x="716281" y="4715234"/>
            <a:ext cx="978862" cy="0"/>
          </a:xfrm>
          <a:prstGeom prst="straightConnector1">
            <a:avLst/>
          </a:prstGeom>
          <a:noFill/>
          <a:ln cap="flat" cmpd="sng" w="76200">
            <a:solidFill>
              <a:schemeClr val="accent1"/>
            </a:solidFill>
            <a:prstDash val="solid"/>
            <a:miter lim="800000"/>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4" name="Shape 64"/>
        <p:cNvGrpSpPr/>
        <p:nvPr/>
      </p:nvGrpSpPr>
      <p:grpSpPr>
        <a:xfrm>
          <a:off x="0" y="0"/>
          <a:ext cx="0" cy="0"/>
          <a:chOff x="0" y="0"/>
          <a:chExt cx="0" cy="0"/>
        </a:xfrm>
      </p:grpSpPr>
      <p:sp>
        <p:nvSpPr>
          <p:cNvPr id="65" name="Google Shape;65;p28"/>
          <p:cNvSpPr txBox="1"/>
          <p:nvPr>
            <p:ph type="title"/>
          </p:nvPr>
        </p:nvSpPr>
        <p:spPr>
          <a:xfrm>
            <a:off x="640079" y="1371599"/>
            <a:ext cx="10890929" cy="939753"/>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28"/>
          <p:cNvSpPr txBox="1"/>
          <p:nvPr>
            <p:ph idx="1" type="body"/>
          </p:nvPr>
        </p:nvSpPr>
        <p:spPr>
          <a:xfrm>
            <a:off x="640079" y="2311352"/>
            <a:ext cx="5212080" cy="695373"/>
          </a:xfrm>
          <a:prstGeom prst="rect">
            <a:avLst/>
          </a:prstGeom>
          <a:noFill/>
          <a:ln>
            <a:noFill/>
          </a:ln>
        </p:spPr>
        <p:txBody>
          <a:bodyPr anchorCtr="0" anchor="b"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566"/>
              <a:buNone/>
              <a:defRPr b="1" sz="1800" cap="none"/>
            </a:lvl1pPr>
            <a:lvl2pPr indent="-228600" lvl="1" marL="914400" algn="l">
              <a:lnSpc>
                <a:spcPct val="120000"/>
              </a:lnSpc>
              <a:spcBef>
                <a:spcPts val="500"/>
              </a:spcBef>
              <a:spcAft>
                <a:spcPts val="0"/>
              </a:spcAft>
              <a:buClr>
                <a:schemeClr val="dk1"/>
              </a:buClr>
              <a:buSzPts val="1740"/>
              <a:buNone/>
              <a:defRPr b="1" sz="2000"/>
            </a:lvl2pPr>
            <a:lvl3pPr indent="-228600" lvl="2" marL="1371600" algn="l">
              <a:lnSpc>
                <a:spcPct val="120000"/>
              </a:lnSpc>
              <a:spcBef>
                <a:spcPts val="500"/>
              </a:spcBef>
              <a:spcAft>
                <a:spcPts val="0"/>
              </a:spcAft>
              <a:buClr>
                <a:schemeClr val="dk1"/>
              </a:buClr>
              <a:buSzPts val="1566"/>
              <a:buNone/>
              <a:defRPr b="1" sz="1800"/>
            </a:lvl3pPr>
            <a:lvl4pPr indent="-228600" lvl="3" marL="1828800" algn="l">
              <a:lnSpc>
                <a:spcPct val="120000"/>
              </a:lnSpc>
              <a:spcBef>
                <a:spcPts val="500"/>
              </a:spcBef>
              <a:spcAft>
                <a:spcPts val="0"/>
              </a:spcAft>
              <a:buClr>
                <a:schemeClr val="dk1"/>
              </a:buClr>
              <a:buSzPts val="1392"/>
              <a:buNone/>
              <a:defRPr b="1" sz="1600"/>
            </a:lvl4pPr>
            <a:lvl5pPr indent="-228600" lvl="4" marL="2286000" algn="l">
              <a:lnSpc>
                <a:spcPct val="120000"/>
              </a:lnSpc>
              <a:spcBef>
                <a:spcPts val="500"/>
              </a:spcBef>
              <a:spcAft>
                <a:spcPts val="0"/>
              </a:spcAft>
              <a:buClr>
                <a:schemeClr val="dk1"/>
              </a:buClr>
              <a:buSzPts val="1392"/>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7" name="Google Shape;67;p28"/>
          <p:cNvSpPr txBox="1"/>
          <p:nvPr>
            <p:ph idx="2" type="body"/>
          </p:nvPr>
        </p:nvSpPr>
        <p:spPr>
          <a:xfrm>
            <a:off x="640079" y="3006725"/>
            <a:ext cx="5212080" cy="3191256"/>
          </a:xfrm>
          <a:prstGeom prst="rect">
            <a:avLst/>
          </a:prstGeom>
          <a:noFill/>
          <a:ln>
            <a:noFill/>
          </a:ln>
        </p:spPr>
        <p:txBody>
          <a:bodyPr anchorCtr="0" anchor="t" bIns="45700" lIns="91425" spcFirstLastPara="1" rIns="91425" wrap="square" tIns="45700">
            <a:normAutofit/>
          </a:bodyPr>
          <a:lstStyle>
            <a:lvl1pPr indent="-328041" lvl="0" marL="457200" algn="l">
              <a:lnSpc>
                <a:spcPct val="120000"/>
              </a:lnSpc>
              <a:spcBef>
                <a:spcPts val="1000"/>
              </a:spcBef>
              <a:spcAft>
                <a:spcPts val="0"/>
              </a:spcAft>
              <a:buClr>
                <a:schemeClr val="dk1"/>
              </a:buClr>
              <a:buSzPts val="1566"/>
              <a:buChar char="•"/>
              <a:defRPr/>
            </a:lvl1pPr>
            <a:lvl2pPr indent="-328041" lvl="1" marL="914400" algn="l">
              <a:lnSpc>
                <a:spcPct val="120000"/>
              </a:lnSpc>
              <a:spcBef>
                <a:spcPts val="500"/>
              </a:spcBef>
              <a:spcAft>
                <a:spcPts val="0"/>
              </a:spcAft>
              <a:buClr>
                <a:schemeClr val="dk1"/>
              </a:buClr>
              <a:buSzPts val="1566"/>
              <a:buChar char="•"/>
              <a:defRPr/>
            </a:lvl2pPr>
            <a:lvl3pPr indent="-328041" lvl="2" marL="1371600" algn="l">
              <a:lnSpc>
                <a:spcPct val="120000"/>
              </a:lnSpc>
              <a:spcBef>
                <a:spcPts val="500"/>
              </a:spcBef>
              <a:spcAft>
                <a:spcPts val="0"/>
              </a:spcAft>
              <a:buClr>
                <a:schemeClr val="dk1"/>
              </a:buClr>
              <a:buSzPts val="1566"/>
              <a:buChar char="•"/>
              <a:defRPr/>
            </a:lvl3pPr>
            <a:lvl4pPr indent="-328041" lvl="3" marL="1828800" algn="l">
              <a:lnSpc>
                <a:spcPct val="120000"/>
              </a:lnSpc>
              <a:spcBef>
                <a:spcPts val="500"/>
              </a:spcBef>
              <a:spcAft>
                <a:spcPts val="0"/>
              </a:spcAft>
              <a:buClr>
                <a:schemeClr val="dk1"/>
              </a:buClr>
              <a:buSzPts val="1566"/>
              <a:buChar char="•"/>
              <a:defRPr/>
            </a:lvl4pPr>
            <a:lvl5pPr indent="-328041" lvl="4" marL="2286000" algn="l">
              <a:lnSpc>
                <a:spcPct val="120000"/>
              </a:lnSpc>
              <a:spcBef>
                <a:spcPts val="500"/>
              </a:spcBef>
              <a:spcAft>
                <a:spcPts val="0"/>
              </a:spcAft>
              <a:buClr>
                <a:schemeClr val="dk1"/>
              </a:buClr>
              <a:buSzPts val="1566"/>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28"/>
          <p:cNvSpPr txBox="1"/>
          <p:nvPr>
            <p:ph idx="3" type="body"/>
          </p:nvPr>
        </p:nvSpPr>
        <p:spPr>
          <a:xfrm>
            <a:off x="6318928" y="2311352"/>
            <a:ext cx="5212080" cy="695373"/>
          </a:xfrm>
          <a:prstGeom prst="rect">
            <a:avLst/>
          </a:prstGeom>
          <a:noFill/>
          <a:ln>
            <a:noFill/>
          </a:ln>
        </p:spPr>
        <p:txBody>
          <a:bodyPr anchorCtr="0" anchor="b"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566"/>
              <a:buNone/>
              <a:defRPr b="1" sz="1800" cap="none"/>
            </a:lvl1pPr>
            <a:lvl2pPr indent="-228600" lvl="1" marL="914400" algn="l">
              <a:lnSpc>
                <a:spcPct val="120000"/>
              </a:lnSpc>
              <a:spcBef>
                <a:spcPts val="500"/>
              </a:spcBef>
              <a:spcAft>
                <a:spcPts val="0"/>
              </a:spcAft>
              <a:buClr>
                <a:schemeClr val="dk1"/>
              </a:buClr>
              <a:buSzPts val="1740"/>
              <a:buNone/>
              <a:defRPr b="1" sz="2000"/>
            </a:lvl2pPr>
            <a:lvl3pPr indent="-228600" lvl="2" marL="1371600" algn="l">
              <a:lnSpc>
                <a:spcPct val="120000"/>
              </a:lnSpc>
              <a:spcBef>
                <a:spcPts val="500"/>
              </a:spcBef>
              <a:spcAft>
                <a:spcPts val="0"/>
              </a:spcAft>
              <a:buClr>
                <a:schemeClr val="dk1"/>
              </a:buClr>
              <a:buSzPts val="1566"/>
              <a:buNone/>
              <a:defRPr b="1" sz="1800"/>
            </a:lvl3pPr>
            <a:lvl4pPr indent="-228600" lvl="3" marL="1828800" algn="l">
              <a:lnSpc>
                <a:spcPct val="120000"/>
              </a:lnSpc>
              <a:spcBef>
                <a:spcPts val="500"/>
              </a:spcBef>
              <a:spcAft>
                <a:spcPts val="0"/>
              </a:spcAft>
              <a:buClr>
                <a:schemeClr val="dk1"/>
              </a:buClr>
              <a:buSzPts val="1392"/>
              <a:buNone/>
              <a:defRPr b="1" sz="1600"/>
            </a:lvl4pPr>
            <a:lvl5pPr indent="-228600" lvl="4" marL="2286000" algn="l">
              <a:lnSpc>
                <a:spcPct val="120000"/>
              </a:lnSpc>
              <a:spcBef>
                <a:spcPts val="500"/>
              </a:spcBef>
              <a:spcAft>
                <a:spcPts val="0"/>
              </a:spcAft>
              <a:buClr>
                <a:schemeClr val="dk1"/>
              </a:buClr>
              <a:buSzPts val="1392"/>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9" name="Google Shape;69;p28"/>
          <p:cNvSpPr txBox="1"/>
          <p:nvPr>
            <p:ph idx="4" type="body"/>
          </p:nvPr>
        </p:nvSpPr>
        <p:spPr>
          <a:xfrm>
            <a:off x="6318928" y="3006725"/>
            <a:ext cx="5212080" cy="3191256"/>
          </a:xfrm>
          <a:prstGeom prst="rect">
            <a:avLst/>
          </a:prstGeom>
          <a:noFill/>
          <a:ln>
            <a:noFill/>
          </a:ln>
        </p:spPr>
        <p:txBody>
          <a:bodyPr anchorCtr="0" anchor="t" bIns="45700" lIns="91425" spcFirstLastPara="1" rIns="91425" wrap="square" tIns="45700">
            <a:normAutofit/>
          </a:bodyPr>
          <a:lstStyle>
            <a:lvl1pPr indent="-328041" lvl="0" marL="457200" algn="l">
              <a:lnSpc>
                <a:spcPct val="120000"/>
              </a:lnSpc>
              <a:spcBef>
                <a:spcPts val="1000"/>
              </a:spcBef>
              <a:spcAft>
                <a:spcPts val="0"/>
              </a:spcAft>
              <a:buClr>
                <a:schemeClr val="dk1"/>
              </a:buClr>
              <a:buSzPts val="1566"/>
              <a:buChar char="•"/>
              <a:defRPr/>
            </a:lvl1pPr>
            <a:lvl2pPr indent="-328041" lvl="1" marL="914400" algn="l">
              <a:lnSpc>
                <a:spcPct val="120000"/>
              </a:lnSpc>
              <a:spcBef>
                <a:spcPts val="500"/>
              </a:spcBef>
              <a:spcAft>
                <a:spcPts val="0"/>
              </a:spcAft>
              <a:buClr>
                <a:schemeClr val="dk1"/>
              </a:buClr>
              <a:buSzPts val="1566"/>
              <a:buChar char="•"/>
              <a:defRPr/>
            </a:lvl2pPr>
            <a:lvl3pPr indent="-328041" lvl="2" marL="1371600" algn="l">
              <a:lnSpc>
                <a:spcPct val="120000"/>
              </a:lnSpc>
              <a:spcBef>
                <a:spcPts val="500"/>
              </a:spcBef>
              <a:spcAft>
                <a:spcPts val="0"/>
              </a:spcAft>
              <a:buClr>
                <a:schemeClr val="dk1"/>
              </a:buClr>
              <a:buSzPts val="1566"/>
              <a:buChar char="•"/>
              <a:defRPr/>
            </a:lvl3pPr>
            <a:lvl4pPr indent="-328041" lvl="3" marL="1828800" algn="l">
              <a:lnSpc>
                <a:spcPct val="120000"/>
              </a:lnSpc>
              <a:spcBef>
                <a:spcPts val="500"/>
              </a:spcBef>
              <a:spcAft>
                <a:spcPts val="0"/>
              </a:spcAft>
              <a:buClr>
                <a:schemeClr val="dk1"/>
              </a:buClr>
              <a:buSzPts val="1566"/>
              <a:buChar char="•"/>
              <a:defRPr/>
            </a:lvl4pPr>
            <a:lvl5pPr indent="-328041" lvl="4" marL="2286000" algn="l">
              <a:lnSpc>
                <a:spcPct val="120000"/>
              </a:lnSpc>
              <a:spcBef>
                <a:spcPts val="500"/>
              </a:spcBef>
              <a:spcAft>
                <a:spcPts val="0"/>
              </a:spcAft>
              <a:buClr>
                <a:schemeClr val="dk1"/>
              </a:buClr>
              <a:buSzPts val="1566"/>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28"/>
          <p:cNvSpPr txBox="1"/>
          <p:nvPr>
            <p:ph idx="10" type="dt"/>
          </p:nvPr>
        </p:nvSpPr>
        <p:spPr>
          <a:xfrm>
            <a:off x="64008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8"/>
          <p:cNvSpPr txBox="1"/>
          <p:nvPr>
            <p:ph idx="11" type="ftr"/>
          </p:nvPr>
        </p:nvSpPr>
        <p:spPr>
          <a:xfrm>
            <a:off x="6767622" y="6356350"/>
            <a:ext cx="404037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8"/>
          <p:cNvSpPr txBox="1"/>
          <p:nvPr>
            <p:ph idx="12" type="sldNum"/>
          </p:nvPr>
        </p:nvSpPr>
        <p:spPr>
          <a:xfrm>
            <a:off x="10807995" y="6356350"/>
            <a:ext cx="7230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29"/>
          <p:cNvSpPr txBox="1"/>
          <p:nvPr>
            <p:ph type="title"/>
          </p:nvPr>
        </p:nvSpPr>
        <p:spPr>
          <a:xfrm>
            <a:off x="640079" y="1371601"/>
            <a:ext cx="10890929" cy="109728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29"/>
          <p:cNvSpPr txBox="1"/>
          <p:nvPr>
            <p:ph idx="10" type="dt"/>
          </p:nvPr>
        </p:nvSpPr>
        <p:spPr>
          <a:xfrm>
            <a:off x="64008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9"/>
          <p:cNvSpPr txBox="1"/>
          <p:nvPr>
            <p:ph idx="11" type="ftr"/>
          </p:nvPr>
        </p:nvSpPr>
        <p:spPr>
          <a:xfrm>
            <a:off x="6767622" y="6356350"/>
            <a:ext cx="404037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9"/>
          <p:cNvSpPr txBox="1"/>
          <p:nvPr>
            <p:ph idx="12" type="sldNum"/>
          </p:nvPr>
        </p:nvSpPr>
        <p:spPr>
          <a:xfrm>
            <a:off x="10807995" y="6356350"/>
            <a:ext cx="7230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8" name="Shape 78"/>
        <p:cNvGrpSpPr/>
        <p:nvPr/>
      </p:nvGrpSpPr>
      <p:grpSpPr>
        <a:xfrm>
          <a:off x="0" y="0"/>
          <a:ext cx="0" cy="0"/>
          <a:chOff x="0" y="0"/>
          <a:chExt cx="0" cy="0"/>
        </a:xfrm>
      </p:grpSpPr>
      <p:sp>
        <p:nvSpPr>
          <p:cNvPr id="79" name="Google Shape;79;p3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Play"/>
              <a:ea typeface="Play"/>
              <a:cs typeface="Play"/>
              <a:sym typeface="Play"/>
            </a:endParaRPr>
          </a:p>
        </p:txBody>
      </p:sp>
      <p:sp>
        <p:nvSpPr>
          <p:cNvPr id="80" name="Google Shape;80;p30"/>
          <p:cNvSpPr txBox="1"/>
          <p:nvPr>
            <p:ph idx="10" type="dt"/>
          </p:nvPr>
        </p:nvSpPr>
        <p:spPr>
          <a:xfrm>
            <a:off x="64008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30"/>
          <p:cNvSpPr txBox="1"/>
          <p:nvPr>
            <p:ph idx="11" type="ftr"/>
          </p:nvPr>
        </p:nvSpPr>
        <p:spPr>
          <a:xfrm>
            <a:off x="6767622" y="6356350"/>
            <a:ext cx="404037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0"/>
          <p:cNvSpPr txBox="1"/>
          <p:nvPr>
            <p:ph idx="12" type="sldNum"/>
          </p:nvPr>
        </p:nvSpPr>
        <p:spPr>
          <a:xfrm>
            <a:off x="10807995" y="6356350"/>
            <a:ext cx="7230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0" Type="http://schemas.openxmlformats.org/officeDocument/2006/relationships/slideLayout" Target="../slideLayouts/slideLayout11.xml"/><Relationship Id="rId13" Type="http://schemas.openxmlformats.org/officeDocument/2006/relationships/theme" Target="../theme/theme1.xml"/><Relationship Id="rId12" Type="http://schemas.openxmlformats.org/officeDocument/2006/relationships/slideLayout" Target="../slideLayouts/slideLayout13.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9" Type="http://schemas.openxmlformats.org/officeDocument/2006/relationships/slideLayout" Target="../slideLayouts/slideLayout1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theme" Target="../theme/theme2.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21"/>
          <p:cNvSpPr txBox="1"/>
          <p:nvPr>
            <p:ph type="title"/>
          </p:nvPr>
        </p:nvSpPr>
        <p:spPr>
          <a:xfrm>
            <a:off x="640079" y="1371601"/>
            <a:ext cx="10890929" cy="109728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chemeClr val="lt1"/>
              </a:buClr>
              <a:buSzPts val="4000"/>
              <a:buFont typeface="Play"/>
              <a:buNone/>
              <a:defRPr b="1" i="0" sz="4000" u="none" cap="none" strike="noStrike">
                <a:solidFill>
                  <a:schemeClr val="lt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1"/>
          <p:cNvSpPr txBox="1"/>
          <p:nvPr>
            <p:ph idx="1" type="body"/>
          </p:nvPr>
        </p:nvSpPr>
        <p:spPr>
          <a:xfrm>
            <a:off x="640080" y="2633472"/>
            <a:ext cx="10890928" cy="3566160"/>
          </a:xfrm>
          <a:prstGeom prst="rect">
            <a:avLst/>
          </a:prstGeom>
          <a:noFill/>
          <a:ln>
            <a:noFill/>
          </a:ln>
        </p:spPr>
        <p:txBody>
          <a:bodyPr anchorCtr="0" anchor="t" bIns="45700" lIns="91425" spcFirstLastPara="1" rIns="91425" wrap="square" tIns="45700">
            <a:normAutofit/>
          </a:bodyPr>
          <a:lstStyle>
            <a:lvl1pPr indent="-339090" lvl="0" marL="457200" marR="0" rtl="0" algn="l">
              <a:lnSpc>
                <a:spcPct val="120000"/>
              </a:lnSpc>
              <a:spcBef>
                <a:spcPts val="1000"/>
              </a:spcBef>
              <a:spcAft>
                <a:spcPts val="0"/>
              </a:spcAft>
              <a:buClr>
                <a:schemeClr val="lt1"/>
              </a:buClr>
              <a:buSzPts val="1740"/>
              <a:buFont typeface="Arial"/>
              <a:buChar char="•"/>
              <a:defRPr b="0" i="0" sz="2000" u="none" cap="none" strike="noStrike">
                <a:solidFill>
                  <a:schemeClr val="lt1"/>
                </a:solidFill>
                <a:latin typeface="Play"/>
                <a:ea typeface="Play"/>
                <a:cs typeface="Play"/>
                <a:sym typeface="Play"/>
              </a:defRPr>
            </a:lvl1pPr>
            <a:lvl2pPr indent="-328041" lvl="1" marL="914400" marR="0" rtl="0" algn="l">
              <a:lnSpc>
                <a:spcPct val="120000"/>
              </a:lnSpc>
              <a:spcBef>
                <a:spcPts val="500"/>
              </a:spcBef>
              <a:spcAft>
                <a:spcPts val="0"/>
              </a:spcAft>
              <a:buClr>
                <a:schemeClr val="lt1"/>
              </a:buClr>
              <a:buSzPts val="1566"/>
              <a:buFont typeface="Arial"/>
              <a:buChar char="•"/>
              <a:defRPr b="0" i="0" sz="1800" u="none" cap="none" strike="noStrike">
                <a:solidFill>
                  <a:schemeClr val="lt1"/>
                </a:solidFill>
                <a:latin typeface="Play"/>
                <a:ea typeface="Play"/>
                <a:cs typeface="Play"/>
                <a:sym typeface="Play"/>
              </a:defRPr>
            </a:lvl2pPr>
            <a:lvl3pPr indent="-316992" lvl="2" marL="1371600" marR="0" rtl="0" algn="l">
              <a:lnSpc>
                <a:spcPct val="120000"/>
              </a:lnSpc>
              <a:spcBef>
                <a:spcPts val="500"/>
              </a:spcBef>
              <a:spcAft>
                <a:spcPts val="0"/>
              </a:spcAft>
              <a:buClr>
                <a:schemeClr val="lt1"/>
              </a:buClr>
              <a:buSzPts val="1392"/>
              <a:buFont typeface="Arial"/>
              <a:buChar char="•"/>
              <a:defRPr b="0" i="0" sz="1600" u="none" cap="none" strike="noStrike">
                <a:solidFill>
                  <a:schemeClr val="lt1"/>
                </a:solidFill>
                <a:latin typeface="Play"/>
                <a:ea typeface="Play"/>
                <a:cs typeface="Play"/>
                <a:sym typeface="Play"/>
              </a:defRPr>
            </a:lvl3pPr>
            <a:lvl4pPr indent="-305942" lvl="3" marL="1828800" marR="0" rtl="0" algn="l">
              <a:lnSpc>
                <a:spcPct val="120000"/>
              </a:lnSpc>
              <a:spcBef>
                <a:spcPts val="500"/>
              </a:spcBef>
              <a:spcAft>
                <a:spcPts val="0"/>
              </a:spcAft>
              <a:buClr>
                <a:schemeClr val="lt1"/>
              </a:buClr>
              <a:buSzPts val="1218"/>
              <a:buFont typeface="Arial"/>
              <a:buChar char="•"/>
              <a:defRPr b="0" i="0" sz="1400" u="none" cap="none" strike="noStrike">
                <a:solidFill>
                  <a:schemeClr val="lt1"/>
                </a:solidFill>
                <a:latin typeface="Play"/>
                <a:ea typeface="Play"/>
                <a:cs typeface="Play"/>
                <a:sym typeface="Play"/>
              </a:defRPr>
            </a:lvl4pPr>
            <a:lvl5pPr indent="-305942" lvl="4" marL="2286000" marR="0" rtl="0" algn="l">
              <a:lnSpc>
                <a:spcPct val="120000"/>
              </a:lnSpc>
              <a:spcBef>
                <a:spcPts val="500"/>
              </a:spcBef>
              <a:spcAft>
                <a:spcPts val="0"/>
              </a:spcAft>
              <a:buClr>
                <a:schemeClr val="lt1"/>
              </a:buClr>
              <a:buSzPts val="1218"/>
              <a:buFont typeface="Arial"/>
              <a:buChar char="•"/>
              <a:defRPr b="0" i="0" sz="1400" u="none" cap="none" strike="noStrike">
                <a:solidFill>
                  <a:schemeClr val="lt1"/>
                </a:solidFill>
                <a:latin typeface="Play"/>
                <a:ea typeface="Play"/>
                <a:cs typeface="Play"/>
                <a:sym typeface="Play"/>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Play"/>
                <a:ea typeface="Play"/>
                <a:cs typeface="Play"/>
                <a:sym typeface="Play"/>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Play"/>
                <a:ea typeface="Play"/>
                <a:cs typeface="Play"/>
                <a:sym typeface="Play"/>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Play"/>
                <a:ea typeface="Play"/>
                <a:cs typeface="Play"/>
                <a:sym typeface="Play"/>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Play"/>
                <a:ea typeface="Play"/>
                <a:cs typeface="Play"/>
                <a:sym typeface="Play"/>
              </a:defRPr>
            </a:lvl9pPr>
          </a:lstStyle>
          <a:p/>
        </p:txBody>
      </p:sp>
      <p:sp>
        <p:nvSpPr>
          <p:cNvPr id="12" name="Google Shape;12;p21"/>
          <p:cNvSpPr txBox="1"/>
          <p:nvPr>
            <p:ph idx="10" type="dt"/>
          </p:nvPr>
        </p:nvSpPr>
        <p:spPr>
          <a:xfrm>
            <a:off x="64008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i="0" sz="900" u="none" cap="none" strike="noStrike">
                <a:solidFill>
                  <a:schemeClr val="lt1"/>
                </a:solidFill>
                <a:latin typeface="Play"/>
                <a:ea typeface="Play"/>
                <a:cs typeface="Play"/>
                <a:sym typeface="Play"/>
              </a:defRPr>
            </a:lvl1pPr>
            <a:lvl2pPr lvl="1" marR="0" rtl="0" algn="l">
              <a:spcBef>
                <a:spcPts val="0"/>
              </a:spcBef>
              <a:spcAft>
                <a:spcPts val="0"/>
              </a:spcAft>
              <a:buSzPts val="1400"/>
              <a:buNone/>
              <a:defRPr b="0" i="0" sz="1800" u="none" cap="none" strike="noStrike">
                <a:solidFill>
                  <a:schemeClr val="lt1"/>
                </a:solidFill>
                <a:latin typeface="Play"/>
                <a:ea typeface="Play"/>
                <a:cs typeface="Play"/>
                <a:sym typeface="Play"/>
              </a:defRPr>
            </a:lvl2pPr>
            <a:lvl3pPr lvl="2" marR="0" rtl="0" algn="l">
              <a:spcBef>
                <a:spcPts val="0"/>
              </a:spcBef>
              <a:spcAft>
                <a:spcPts val="0"/>
              </a:spcAft>
              <a:buSzPts val="1400"/>
              <a:buNone/>
              <a:defRPr b="0" i="0" sz="1800" u="none" cap="none" strike="noStrike">
                <a:solidFill>
                  <a:schemeClr val="lt1"/>
                </a:solidFill>
                <a:latin typeface="Play"/>
                <a:ea typeface="Play"/>
                <a:cs typeface="Play"/>
                <a:sym typeface="Play"/>
              </a:defRPr>
            </a:lvl3pPr>
            <a:lvl4pPr lvl="3" marR="0" rtl="0" algn="l">
              <a:spcBef>
                <a:spcPts val="0"/>
              </a:spcBef>
              <a:spcAft>
                <a:spcPts val="0"/>
              </a:spcAft>
              <a:buSzPts val="1400"/>
              <a:buNone/>
              <a:defRPr b="0" i="0" sz="1800" u="none" cap="none" strike="noStrike">
                <a:solidFill>
                  <a:schemeClr val="lt1"/>
                </a:solidFill>
                <a:latin typeface="Play"/>
                <a:ea typeface="Play"/>
                <a:cs typeface="Play"/>
                <a:sym typeface="Play"/>
              </a:defRPr>
            </a:lvl4pPr>
            <a:lvl5pPr lvl="4" marR="0" rtl="0" algn="l">
              <a:spcBef>
                <a:spcPts val="0"/>
              </a:spcBef>
              <a:spcAft>
                <a:spcPts val="0"/>
              </a:spcAft>
              <a:buSzPts val="1400"/>
              <a:buNone/>
              <a:defRPr b="0" i="0" sz="1800" u="none" cap="none" strike="noStrike">
                <a:solidFill>
                  <a:schemeClr val="lt1"/>
                </a:solidFill>
                <a:latin typeface="Play"/>
                <a:ea typeface="Play"/>
                <a:cs typeface="Play"/>
                <a:sym typeface="Play"/>
              </a:defRPr>
            </a:lvl5pPr>
            <a:lvl6pPr lvl="5" marR="0" rtl="0" algn="l">
              <a:spcBef>
                <a:spcPts val="0"/>
              </a:spcBef>
              <a:spcAft>
                <a:spcPts val="0"/>
              </a:spcAft>
              <a:buSzPts val="1400"/>
              <a:buNone/>
              <a:defRPr b="0" i="0" sz="1800" u="none" cap="none" strike="noStrike">
                <a:solidFill>
                  <a:schemeClr val="lt1"/>
                </a:solidFill>
                <a:latin typeface="Play"/>
                <a:ea typeface="Play"/>
                <a:cs typeface="Play"/>
                <a:sym typeface="Play"/>
              </a:defRPr>
            </a:lvl6pPr>
            <a:lvl7pPr lvl="6" marR="0" rtl="0" algn="l">
              <a:spcBef>
                <a:spcPts val="0"/>
              </a:spcBef>
              <a:spcAft>
                <a:spcPts val="0"/>
              </a:spcAft>
              <a:buSzPts val="1400"/>
              <a:buNone/>
              <a:defRPr b="0" i="0" sz="1800" u="none" cap="none" strike="noStrike">
                <a:solidFill>
                  <a:schemeClr val="lt1"/>
                </a:solidFill>
                <a:latin typeface="Play"/>
                <a:ea typeface="Play"/>
                <a:cs typeface="Play"/>
                <a:sym typeface="Play"/>
              </a:defRPr>
            </a:lvl7pPr>
            <a:lvl8pPr lvl="7" marR="0" rtl="0" algn="l">
              <a:spcBef>
                <a:spcPts val="0"/>
              </a:spcBef>
              <a:spcAft>
                <a:spcPts val="0"/>
              </a:spcAft>
              <a:buSzPts val="1400"/>
              <a:buNone/>
              <a:defRPr b="0" i="0" sz="1800" u="none" cap="none" strike="noStrike">
                <a:solidFill>
                  <a:schemeClr val="lt1"/>
                </a:solidFill>
                <a:latin typeface="Play"/>
                <a:ea typeface="Play"/>
                <a:cs typeface="Play"/>
                <a:sym typeface="Play"/>
              </a:defRPr>
            </a:lvl8pPr>
            <a:lvl9pPr lvl="8" marR="0" rtl="0" algn="l">
              <a:spcBef>
                <a:spcPts val="0"/>
              </a:spcBef>
              <a:spcAft>
                <a:spcPts val="0"/>
              </a:spcAft>
              <a:buSzPts val="1400"/>
              <a:buNone/>
              <a:defRPr b="0" i="0" sz="1800" u="none" cap="none" strike="noStrike">
                <a:solidFill>
                  <a:schemeClr val="lt1"/>
                </a:solidFill>
                <a:latin typeface="Play"/>
                <a:ea typeface="Play"/>
                <a:cs typeface="Play"/>
                <a:sym typeface="Play"/>
              </a:defRPr>
            </a:lvl9pPr>
          </a:lstStyle>
          <a:p/>
        </p:txBody>
      </p:sp>
      <p:sp>
        <p:nvSpPr>
          <p:cNvPr id="13" name="Google Shape;13;p21"/>
          <p:cNvSpPr txBox="1"/>
          <p:nvPr>
            <p:ph idx="11" type="ftr"/>
          </p:nvPr>
        </p:nvSpPr>
        <p:spPr>
          <a:xfrm>
            <a:off x="6767622" y="6356350"/>
            <a:ext cx="4040373"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1" i="0" sz="900" u="none" cap="none" strike="noStrike">
                <a:solidFill>
                  <a:schemeClr val="lt1"/>
                </a:solidFill>
                <a:latin typeface="Play"/>
                <a:ea typeface="Play"/>
                <a:cs typeface="Play"/>
                <a:sym typeface="Play"/>
              </a:defRPr>
            </a:lvl1pPr>
            <a:lvl2pPr lvl="1" marR="0" rtl="0" algn="l">
              <a:spcBef>
                <a:spcPts val="0"/>
              </a:spcBef>
              <a:spcAft>
                <a:spcPts val="0"/>
              </a:spcAft>
              <a:buSzPts val="1400"/>
              <a:buNone/>
              <a:defRPr b="0" i="0" sz="1800" u="none" cap="none" strike="noStrike">
                <a:solidFill>
                  <a:schemeClr val="lt1"/>
                </a:solidFill>
                <a:latin typeface="Play"/>
                <a:ea typeface="Play"/>
                <a:cs typeface="Play"/>
                <a:sym typeface="Play"/>
              </a:defRPr>
            </a:lvl2pPr>
            <a:lvl3pPr lvl="2" marR="0" rtl="0" algn="l">
              <a:spcBef>
                <a:spcPts val="0"/>
              </a:spcBef>
              <a:spcAft>
                <a:spcPts val="0"/>
              </a:spcAft>
              <a:buSzPts val="1400"/>
              <a:buNone/>
              <a:defRPr b="0" i="0" sz="1800" u="none" cap="none" strike="noStrike">
                <a:solidFill>
                  <a:schemeClr val="lt1"/>
                </a:solidFill>
                <a:latin typeface="Play"/>
                <a:ea typeface="Play"/>
                <a:cs typeface="Play"/>
                <a:sym typeface="Play"/>
              </a:defRPr>
            </a:lvl3pPr>
            <a:lvl4pPr lvl="3" marR="0" rtl="0" algn="l">
              <a:spcBef>
                <a:spcPts val="0"/>
              </a:spcBef>
              <a:spcAft>
                <a:spcPts val="0"/>
              </a:spcAft>
              <a:buSzPts val="1400"/>
              <a:buNone/>
              <a:defRPr b="0" i="0" sz="1800" u="none" cap="none" strike="noStrike">
                <a:solidFill>
                  <a:schemeClr val="lt1"/>
                </a:solidFill>
                <a:latin typeface="Play"/>
                <a:ea typeface="Play"/>
                <a:cs typeface="Play"/>
                <a:sym typeface="Play"/>
              </a:defRPr>
            </a:lvl4pPr>
            <a:lvl5pPr lvl="4" marR="0" rtl="0" algn="l">
              <a:spcBef>
                <a:spcPts val="0"/>
              </a:spcBef>
              <a:spcAft>
                <a:spcPts val="0"/>
              </a:spcAft>
              <a:buSzPts val="1400"/>
              <a:buNone/>
              <a:defRPr b="0" i="0" sz="1800" u="none" cap="none" strike="noStrike">
                <a:solidFill>
                  <a:schemeClr val="lt1"/>
                </a:solidFill>
                <a:latin typeface="Play"/>
                <a:ea typeface="Play"/>
                <a:cs typeface="Play"/>
                <a:sym typeface="Play"/>
              </a:defRPr>
            </a:lvl5pPr>
            <a:lvl6pPr lvl="5" marR="0" rtl="0" algn="l">
              <a:spcBef>
                <a:spcPts val="0"/>
              </a:spcBef>
              <a:spcAft>
                <a:spcPts val="0"/>
              </a:spcAft>
              <a:buSzPts val="1400"/>
              <a:buNone/>
              <a:defRPr b="0" i="0" sz="1800" u="none" cap="none" strike="noStrike">
                <a:solidFill>
                  <a:schemeClr val="lt1"/>
                </a:solidFill>
                <a:latin typeface="Play"/>
                <a:ea typeface="Play"/>
                <a:cs typeface="Play"/>
                <a:sym typeface="Play"/>
              </a:defRPr>
            </a:lvl6pPr>
            <a:lvl7pPr lvl="6" marR="0" rtl="0" algn="l">
              <a:spcBef>
                <a:spcPts val="0"/>
              </a:spcBef>
              <a:spcAft>
                <a:spcPts val="0"/>
              </a:spcAft>
              <a:buSzPts val="1400"/>
              <a:buNone/>
              <a:defRPr b="0" i="0" sz="1800" u="none" cap="none" strike="noStrike">
                <a:solidFill>
                  <a:schemeClr val="lt1"/>
                </a:solidFill>
                <a:latin typeface="Play"/>
                <a:ea typeface="Play"/>
                <a:cs typeface="Play"/>
                <a:sym typeface="Play"/>
              </a:defRPr>
            </a:lvl7pPr>
            <a:lvl8pPr lvl="7" marR="0" rtl="0" algn="l">
              <a:spcBef>
                <a:spcPts val="0"/>
              </a:spcBef>
              <a:spcAft>
                <a:spcPts val="0"/>
              </a:spcAft>
              <a:buSzPts val="1400"/>
              <a:buNone/>
              <a:defRPr b="0" i="0" sz="1800" u="none" cap="none" strike="noStrike">
                <a:solidFill>
                  <a:schemeClr val="lt1"/>
                </a:solidFill>
                <a:latin typeface="Play"/>
                <a:ea typeface="Play"/>
                <a:cs typeface="Play"/>
                <a:sym typeface="Play"/>
              </a:defRPr>
            </a:lvl8pPr>
            <a:lvl9pPr lvl="8" marR="0" rtl="0" algn="l">
              <a:spcBef>
                <a:spcPts val="0"/>
              </a:spcBef>
              <a:spcAft>
                <a:spcPts val="0"/>
              </a:spcAft>
              <a:buSzPts val="1400"/>
              <a:buNone/>
              <a:defRPr b="0" i="0" sz="1800" u="none" cap="none" strike="noStrike">
                <a:solidFill>
                  <a:schemeClr val="lt1"/>
                </a:solidFill>
                <a:latin typeface="Play"/>
                <a:ea typeface="Play"/>
                <a:cs typeface="Play"/>
                <a:sym typeface="Play"/>
              </a:defRPr>
            </a:lvl9pPr>
          </a:lstStyle>
          <a:p/>
        </p:txBody>
      </p:sp>
      <p:sp>
        <p:nvSpPr>
          <p:cNvPr id="14" name="Google Shape;14;p21"/>
          <p:cNvSpPr txBox="1"/>
          <p:nvPr>
            <p:ph idx="12" type="sldNum"/>
          </p:nvPr>
        </p:nvSpPr>
        <p:spPr>
          <a:xfrm>
            <a:off x="10807995" y="6356350"/>
            <a:ext cx="72301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900" u="none" cap="none" strike="noStrike">
                <a:solidFill>
                  <a:schemeClr val="lt1"/>
                </a:solidFill>
                <a:latin typeface="Play"/>
                <a:ea typeface="Play"/>
                <a:cs typeface="Play"/>
                <a:sym typeface="Play"/>
              </a:defRPr>
            </a:lvl1pPr>
            <a:lvl2pPr indent="0" lvl="1" marL="0" marR="0" rtl="0" algn="r">
              <a:spcBef>
                <a:spcPts val="0"/>
              </a:spcBef>
              <a:buNone/>
              <a:defRPr b="1" i="0" sz="900" u="none" cap="none" strike="noStrike">
                <a:solidFill>
                  <a:schemeClr val="lt1"/>
                </a:solidFill>
                <a:latin typeface="Play"/>
                <a:ea typeface="Play"/>
                <a:cs typeface="Play"/>
                <a:sym typeface="Play"/>
              </a:defRPr>
            </a:lvl2pPr>
            <a:lvl3pPr indent="0" lvl="2" marL="0" marR="0" rtl="0" algn="r">
              <a:spcBef>
                <a:spcPts val="0"/>
              </a:spcBef>
              <a:buNone/>
              <a:defRPr b="1" i="0" sz="900" u="none" cap="none" strike="noStrike">
                <a:solidFill>
                  <a:schemeClr val="lt1"/>
                </a:solidFill>
                <a:latin typeface="Play"/>
                <a:ea typeface="Play"/>
                <a:cs typeface="Play"/>
                <a:sym typeface="Play"/>
              </a:defRPr>
            </a:lvl3pPr>
            <a:lvl4pPr indent="0" lvl="3" marL="0" marR="0" rtl="0" algn="r">
              <a:spcBef>
                <a:spcPts val="0"/>
              </a:spcBef>
              <a:buNone/>
              <a:defRPr b="1" i="0" sz="900" u="none" cap="none" strike="noStrike">
                <a:solidFill>
                  <a:schemeClr val="lt1"/>
                </a:solidFill>
                <a:latin typeface="Play"/>
                <a:ea typeface="Play"/>
                <a:cs typeface="Play"/>
                <a:sym typeface="Play"/>
              </a:defRPr>
            </a:lvl4pPr>
            <a:lvl5pPr indent="0" lvl="4" marL="0" marR="0" rtl="0" algn="r">
              <a:spcBef>
                <a:spcPts val="0"/>
              </a:spcBef>
              <a:buNone/>
              <a:defRPr b="1" i="0" sz="900" u="none" cap="none" strike="noStrike">
                <a:solidFill>
                  <a:schemeClr val="lt1"/>
                </a:solidFill>
                <a:latin typeface="Play"/>
                <a:ea typeface="Play"/>
                <a:cs typeface="Play"/>
                <a:sym typeface="Play"/>
              </a:defRPr>
            </a:lvl5pPr>
            <a:lvl6pPr indent="0" lvl="5" marL="0" marR="0" rtl="0" algn="r">
              <a:spcBef>
                <a:spcPts val="0"/>
              </a:spcBef>
              <a:buNone/>
              <a:defRPr b="1" i="0" sz="900" u="none" cap="none" strike="noStrike">
                <a:solidFill>
                  <a:schemeClr val="lt1"/>
                </a:solidFill>
                <a:latin typeface="Play"/>
                <a:ea typeface="Play"/>
                <a:cs typeface="Play"/>
                <a:sym typeface="Play"/>
              </a:defRPr>
            </a:lvl6pPr>
            <a:lvl7pPr indent="0" lvl="6" marL="0" marR="0" rtl="0" algn="r">
              <a:spcBef>
                <a:spcPts val="0"/>
              </a:spcBef>
              <a:buNone/>
              <a:defRPr b="1" i="0" sz="900" u="none" cap="none" strike="noStrike">
                <a:solidFill>
                  <a:schemeClr val="lt1"/>
                </a:solidFill>
                <a:latin typeface="Play"/>
                <a:ea typeface="Play"/>
                <a:cs typeface="Play"/>
                <a:sym typeface="Play"/>
              </a:defRPr>
            </a:lvl7pPr>
            <a:lvl8pPr indent="0" lvl="7" marL="0" marR="0" rtl="0" algn="r">
              <a:spcBef>
                <a:spcPts val="0"/>
              </a:spcBef>
              <a:buNone/>
              <a:defRPr b="1" i="0" sz="900" u="none" cap="none" strike="noStrike">
                <a:solidFill>
                  <a:schemeClr val="lt1"/>
                </a:solidFill>
                <a:latin typeface="Play"/>
                <a:ea typeface="Play"/>
                <a:cs typeface="Play"/>
                <a:sym typeface="Play"/>
              </a:defRPr>
            </a:lvl8pPr>
            <a:lvl9pPr indent="0" lvl="8" marL="0" marR="0" rtl="0" algn="r">
              <a:spcBef>
                <a:spcPts val="0"/>
              </a:spcBef>
              <a:buNone/>
              <a:defRPr b="1" i="0" sz="900" u="none" cap="none" strike="noStrike">
                <a:solidFill>
                  <a:schemeClr val="lt1"/>
                </a:solidFill>
                <a:latin typeface="Play"/>
                <a:ea typeface="Play"/>
                <a:cs typeface="Play"/>
                <a:sym typeface="Play"/>
              </a:defRPr>
            </a:lvl9pPr>
          </a:lstStyle>
          <a:p>
            <a:pPr indent="0" lvl="0" marL="0" rtl="0" algn="r">
              <a:spcBef>
                <a:spcPts val="0"/>
              </a:spcBef>
              <a:spcAft>
                <a:spcPts val="0"/>
              </a:spcAft>
              <a:buNone/>
            </a:pPr>
            <a:fld id="{00000000-1234-1234-1234-123412341234}" type="slidenum">
              <a:rPr lang="en-US"/>
              <a:t>‹#›</a:t>
            </a:fld>
            <a:endParaRPr/>
          </a:p>
        </p:txBody>
      </p:sp>
      <p:cxnSp>
        <p:nvCxnSpPr>
          <p:cNvPr id="15" name="Google Shape;15;p21"/>
          <p:cNvCxnSpPr/>
          <p:nvPr/>
        </p:nvCxnSpPr>
        <p:spPr>
          <a:xfrm>
            <a:off x="713232" y="1031001"/>
            <a:ext cx="978862" cy="0"/>
          </a:xfrm>
          <a:prstGeom prst="straightConnector1">
            <a:avLst/>
          </a:prstGeom>
          <a:noFill/>
          <a:ln cap="flat" cmpd="sng" w="76200">
            <a:solidFill>
              <a:schemeClr val="accent1"/>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 name="Shape 22"/>
        <p:cNvGrpSpPr/>
        <p:nvPr/>
      </p:nvGrpSpPr>
      <p:grpSpPr>
        <a:xfrm>
          <a:off x="0" y="0"/>
          <a:ext cx="0" cy="0"/>
          <a:chOff x="0" y="0"/>
          <a:chExt cx="0" cy="0"/>
        </a:xfrm>
      </p:grpSpPr>
      <p:sp>
        <p:nvSpPr>
          <p:cNvPr id="23" name="Google Shape;23;p20"/>
          <p:cNvSpPr txBox="1"/>
          <p:nvPr>
            <p:ph type="title"/>
          </p:nvPr>
        </p:nvSpPr>
        <p:spPr>
          <a:xfrm>
            <a:off x="640079" y="1371601"/>
            <a:ext cx="10890929" cy="109728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chemeClr val="dk1"/>
              </a:buClr>
              <a:buSzPts val="4000"/>
              <a:buFont typeface="Play"/>
              <a:buNone/>
              <a:defRPr b="1" i="0" sz="40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 name="Google Shape;24;p20"/>
          <p:cNvSpPr txBox="1"/>
          <p:nvPr>
            <p:ph idx="1" type="body"/>
          </p:nvPr>
        </p:nvSpPr>
        <p:spPr>
          <a:xfrm>
            <a:off x="640080" y="2633472"/>
            <a:ext cx="10890928" cy="3566160"/>
          </a:xfrm>
          <a:prstGeom prst="rect">
            <a:avLst/>
          </a:prstGeom>
          <a:noFill/>
          <a:ln>
            <a:noFill/>
          </a:ln>
        </p:spPr>
        <p:txBody>
          <a:bodyPr anchorCtr="0" anchor="t" bIns="45700" lIns="91425" spcFirstLastPara="1" rIns="91425" wrap="square" tIns="45700">
            <a:normAutofit/>
          </a:bodyPr>
          <a:lstStyle>
            <a:lvl1pPr indent="-339090" lvl="0" marL="457200" marR="0" rtl="0" algn="l">
              <a:lnSpc>
                <a:spcPct val="120000"/>
              </a:lnSpc>
              <a:spcBef>
                <a:spcPts val="1000"/>
              </a:spcBef>
              <a:spcAft>
                <a:spcPts val="0"/>
              </a:spcAft>
              <a:buClr>
                <a:schemeClr val="dk1"/>
              </a:buClr>
              <a:buSzPts val="1740"/>
              <a:buFont typeface="Arial"/>
              <a:buChar char="•"/>
              <a:defRPr b="0" i="0" sz="2000" u="none" cap="none" strike="noStrike">
                <a:solidFill>
                  <a:schemeClr val="dk1"/>
                </a:solidFill>
                <a:latin typeface="Play"/>
                <a:ea typeface="Play"/>
                <a:cs typeface="Play"/>
                <a:sym typeface="Play"/>
              </a:defRPr>
            </a:lvl1pPr>
            <a:lvl2pPr indent="-328041" lvl="1" marL="914400" marR="0" rtl="0" algn="l">
              <a:lnSpc>
                <a:spcPct val="120000"/>
              </a:lnSpc>
              <a:spcBef>
                <a:spcPts val="500"/>
              </a:spcBef>
              <a:spcAft>
                <a:spcPts val="0"/>
              </a:spcAft>
              <a:buClr>
                <a:schemeClr val="dk1"/>
              </a:buClr>
              <a:buSzPts val="1566"/>
              <a:buFont typeface="Arial"/>
              <a:buChar char="•"/>
              <a:defRPr b="0" i="0" sz="1800" u="none" cap="none" strike="noStrike">
                <a:solidFill>
                  <a:schemeClr val="dk1"/>
                </a:solidFill>
                <a:latin typeface="Play"/>
                <a:ea typeface="Play"/>
                <a:cs typeface="Play"/>
                <a:sym typeface="Play"/>
              </a:defRPr>
            </a:lvl2pPr>
            <a:lvl3pPr indent="-316992" lvl="2" marL="1371600" marR="0" rtl="0" algn="l">
              <a:lnSpc>
                <a:spcPct val="120000"/>
              </a:lnSpc>
              <a:spcBef>
                <a:spcPts val="500"/>
              </a:spcBef>
              <a:spcAft>
                <a:spcPts val="0"/>
              </a:spcAft>
              <a:buClr>
                <a:schemeClr val="dk1"/>
              </a:buClr>
              <a:buSzPts val="1392"/>
              <a:buFont typeface="Arial"/>
              <a:buChar char="•"/>
              <a:defRPr b="0" i="0" sz="1600" u="none" cap="none" strike="noStrike">
                <a:solidFill>
                  <a:schemeClr val="dk1"/>
                </a:solidFill>
                <a:latin typeface="Play"/>
                <a:ea typeface="Play"/>
                <a:cs typeface="Play"/>
                <a:sym typeface="Play"/>
              </a:defRPr>
            </a:lvl3pPr>
            <a:lvl4pPr indent="-305942" lvl="3" marL="1828800" marR="0" rtl="0" algn="l">
              <a:lnSpc>
                <a:spcPct val="120000"/>
              </a:lnSpc>
              <a:spcBef>
                <a:spcPts val="500"/>
              </a:spcBef>
              <a:spcAft>
                <a:spcPts val="0"/>
              </a:spcAft>
              <a:buClr>
                <a:schemeClr val="dk1"/>
              </a:buClr>
              <a:buSzPts val="1218"/>
              <a:buFont typeface="Arial"/>
              <a:buChar char="•"/>
              <a:defRPr b="0" i="0" sz="1400" u="none" cap="none" strike="noStrike">
                <a:solidFill>
                  <a:schemeClr val="dk1"/>
                </a:solidFill>
                <a:latin typeface="Play"/>
                <a:ea typeface="Play"/>
                <a:cs typeface="Play"/>
                <a:sym typeface="Play"/>
              </a:defRPr>
            </a:lvl4pPr>
            <a:lvl5pPr indent="-305942" lvl="4" marL="2286000" marR="0" rtl="0" algn="l">
              <a:lnSpc>
                <a:spcPct val="120000"/>
              </a:lnSpc>
              <a:spcBef>
                <a:spcPts val="500"/>
              </a:spcBef>
              <a:spcAft>
                <a:spcPts val="0"/>
              </a:spcAft>
              <a:buClr>
                <a:schemeClr val="dk1"/>
              </a:buClr>
              <a:buSzPts val="1218"/>
              <a:buFont typeface="Arial"/>
              <a:buChar char="•"/>
              <a:defRPr b="0" i="0" sz="1400" u="none" cap="none" strike="noStrike">
                <a:solidFill>
                  <a:schemeClr val="dk1"/>
                </a:solidFill>
                <a:latin typeface="Play"/>
                <a:ea typeface="Play"/>
                <a:cs typeface="Play"/>
                <a:sym typeface="Play"/>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lay"/>
                <a:ea typeface="Play"/>
                <a:cs typeface="Play"/>
                <a:sym typeface="Play"/>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lay"/>
                <a:ea typeface="Play"/>
                <a:cs typeface="Play"/>
                <a:sym typeface="Play"/>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lay"/>
                <a:ea typeface="Play"/>
                <a:cs typeface="Play"/>
                <a:sym typeface="Play"/>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lay"/>
                <a:ea typeface="Play"/>
                <a:cs typeface="Play"/>
                <a:sym typeface="Play"/>
              </a:defRPr>
            </a:lvl9pPr>
          </a:lstStyle>
          <a:p/>
        </p:txBody>
      </p:sp>
      <p:sp>
        <p:nvSpPr>
          <p:cNvPr id="25" name="Google Shape;25;p20"/>
          <p:cNvSpPr txBox="1"/>
          <p:nvPr>
            <p:ph idx="10" type="dt"/>
          </p:nvPr>
        </p:nvSpPr>
        <p:spPr>
          <a:xfrm>
            <a:off x="64008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i="0" sz="900" u="none" cap="none" strike="noStrike">
                <a:solidFill>
                  <a:schemeClr val="dk1"/>
                </a:solidFill>
                <a:latin typeface="Play"/>
                <a:ea typeface="Play"/>
                <a:cs typeface="Play"/>
                <a:sym typeface="Play"/>
              </a:defRPr>
            </a:lvl1pPr>
            <a:lvl2pPr lvl="1" marR="0" rtl="0" algn="l">
              <a:spcBef>
                <a:spcPts val="0"/>
              </a:spcBef>
              <a:spcAft>
                <a:spcPts val="0"/>
              </a:spcAft>
              <a:buSzPts val="1400"/>
              <a:buNone/>
              <a:defRPr b="0" i="0" sz="1800" u="none" cap="none" strike="noStrike">
                <a:solidFill>
                  <a:schemeClr val="dk1"/>
                </a:solidFill>
                <a:latin typeface="Play"/>
                <a:ea typeface="Play"/>
                <a:cs typeface="Play"/>
                <a:sym typeface="Play"/>
              </a:defRPr>
            </a:lvl2pPr>
            <a:lvl3pPr lvl="2" marR="0" rtl="0" algn="l">
              <a:spcBef>
                <a:spcPts val="0"/>
              </a:spcBef>
              <a:spcAft>
                <a:spcPts val="0"/>
              </a:spcAft>
              <a:buSzPts val="1400"/>
              <a:buNone/>
              <a:defRPr b="0" i="0" sz="1800" u="none" cap="none" strike="noStrike">
                <a:solidFill>
                  <a:schemeClr val="dk1"/>
                </a:solidFill>
                <a:latin typeface="Play"/>
                <a:ea typeface="Play"/>
                <a:cs typeface="Play"/>
                <a:sym typeface="Play"/>
              </a:defRPr>
            </a:lvl3pPr>
            <a:lvl4pPr lvl="3" marR="0" rtl="0" algn="l">
              <a:spcBef>
                <a:spcPts val="0"/>
              </a:spcBef>
              <a:spcAft>
                <a:spcPts val="0"/>
              </a:spcAft>
              <a:buSzPts val="1400"/>
              <a:buNone/>
              <a:defRPr b="0" i="0" sz="1800" u="none" cap="none" strike="noStrike">
                <a:solidFill>
                  <a:schemeClr val="dk1"/>
                </a:solidFill>
                <a:latin typeface="Play"/>
                <a:ea typeface="Play"/>
                <a:cs typeface="Play"/>
                <a:sym typeface="Play"/>
              </a:defRPr>
            </a:lvl4pPr>
            <a:lvl5pPr lvl="4" marR="0" rtl="0" algn="l">
              <a:spcBef>
                <a:spcPts val="0"/>
              </a:spcBef>
              <a:spcAft>
                <a:spcPts val="0"/>
              </a:spcAft>
              <a:buSzPts val="1400"/>
              <a:buNone/>
              <a:defRPr b="0" i="0" sz="1800" u="none" cap="none" strike="noStrike">
                <a:solidFill>
                  <a:schemeClr val="dk1"/>
                </a:solidFill>
                <a:latin typeface="Play"/>
                <a:ea typeface="Play"/>
                <a:cs typeface="Play"/>
                <a:sym typeface="Play"/>
              </a:defRPr>
            </a:lvl5pPr>
            <a:lvl6pPr lvl="5" marR="0" rtl="0" algn="l">
              <a:spcBef>
                <a:spcPts val="0"/>
              </a:spcBef>
              <a:spcAft>
                <a:spcPts val="0"/>
              </a:spcAft>
              <a:buSzPts val="1400"/>
              <a:buNone/>
              <a:defRPr b="0" i="0" sz="1800" u="none" cap="none" strike="noStrike">
                <a:solidFill>
                  <a:schemeClr val="dk1"/>
                </a:solidFill>
                <a:latin typeface="Play"/>
                <a:ea typeface="Play"/>
                <a:cs typeface="Play"/>
                <a:sym typeface="Play"/>
              </a:defRPr>
            </a:lvl6pPr>
            <a:lvl7pPr lvl="6" marR="0" rtl="0" algn="l">
              <a:spcBef>
                <a:spcPts val="0"/>
              </a:spcBef>
              <a:spcAft>
                <a:spcPts val="0"/>
              </a:spcAft>
              <a:buSzPts val="1400"/>
              <a:buNone/>
              <a:defRPr b="0" i="0" sz="1800" u="none" cap="none" strike="noStrike">
                <a:solidFill>
                  <a:schemeClr val="dk1"/>
                </a:solidFill>
                <a:latin typeface="Play"/>
                <a:ea typeface="Play"/>
                <a:cs typeface="Play"/>
                <a:sym typeface="Play"/>
              </a:defRPr>
            </a:lvl7pPr>
            <a:lvl8pPr lvl="7" marR="0" rtl="0" algn="l">
              <a:spcBef>
                <a:spcPts val="0"/>
              </a:spcBef>
              <a:spcAft>
                <a:spcPts val="0"/>
              </a:spcAft>
              <a:buSzPts val="1400"/>
              <a:buNone/>
              <a:defRPr b="0" i="0" sz="1800" u="none" cap="none" strike="noStrike">
                <a:solidFill>
                  <a:schemeClr val="dk1"/>
                </a:solidFill>
                <a:latin typeface="Play"/>
                <a:ea typeface="Play"/>
                <a:cs typeface="Play"/>
                <a:sym typeface="Play"/>
              </a:defRPr>
            </a:lvl8pPr>
            <a:lvl9pPr lvl="8" marR="0" rtl="0" algn="l">
              <a:spcBef>
                <a:spcPts val="0"/>
              </a:spcBef>
              <a:spcAft>
                <a:spcPts val="0"/>
              </a:spcAft>
              <a:buSzPts val="1400"/>
              <a:buNone/>
              <a:defRPr b="0" i="0" sz="1800" u="none" cap="none" strike="noStrike">
                <a:solidFill>
                  <a:schemeClr val="dk1"/>
                </a:solidFill>
                <a:latin typeface="Play"/>
                <a:ea typeface="Play"/>
                <a:cs typeface="Play"/>
                <a:sym typeface="Play"/>
              </a:defRPr>
            </a:lvl9pPr>
          </a:lstStyle>
          <a:p/>
        </p:txBody>
      </p:sp>
      <p:sp>
        <p:nvSpPr>
          <p:cNvPr id="26" name="Google Shape;26;p20"/>
          <p:cNvSpPr txBox="1"/>
          <p:nvPr>
            <p:ph idx="11" type="ftr"/>
          </p:nvPr>
        </p:nvSpPr>
        <p:spPr>
          <a:xfrm>
            <a:off x="6767622" y="6356350"/>
            <a:ext cx="4040373"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1" i="0" sz="900" u="none" cap="none" strike="noStrike">
                <a:solidFill>
                  <a:schemeClr val="dk1"/>
                </a:solidFill>
                <a:latin typeface="Play"/>
                <a:ea typeface="Play"/>
                <a:cs typeface="Play"/>
                <a:sym typeface="Play"/>
              </a:defRPr>
            </a:lvl1pPr>
            <a:lvl2pPr lvl="1" marR="0" rtl="0" algn="l">
              <a:spcBef>
                <a:spcPts val="0"/>
              </a:spcBef>
              <a:spcAft>
                <a:spcPts val="0"/>
              </a:spcAft>
              <a:buSzPts val="1400"/>
              <a:buNone/>
              <a:defRPr b="0" i="0" sz="1800" u="none" cap="none" strike="noStrike">
                <a:solidFill>
                  <a:schemeClr val="dk1"/>
                </a:solidFill>
                <a:latin typeface="Play"/>
                <a:ea typeface="Play"/>
                <a:cs typeface="Play"/>
                <a:sym typeface="Play"/>
              </a:defRPr>
            </a:lvl2pPr>
            <a:lvl3pPr lvl="2" marR="0" rtl="0" algn="l">
              <a:spcBef>
                <a:spcPts val="0"/>
              </a:spcBef>
              <a:spcAft>
                <a:spcPts val="0"/>
              </a:spcAft>
              <a:buSzPts val="1400"/>
              <a:buNone/>
              <a:defRPr b="0" i="0" sz="1800" u="none" cap="none" strike="noStrike">
                <a:solidFill>
                  <a:schemeClr val="dk1"/>
                </a:solidFill>
                <a:latin typeface="Play"/>
                <a:ea typeface="Play"/>
                <a:cs typeface="Play"/>
                <a:sym typeface="Play"/>
              </a:defRPr>
            </a:lvl3pPr>
            <a:lvl4pPr lvl="3" marR="0" rtl="0" algn="l">
              <a:spcBef>
                <a:spcPts val="0"/>
              </a:spcBef>
              <a:spcAft>
                <a:spcPts val="0"/>
              </a:spcAft>
              <a:buSzPts val="1400"/>
              <a:buNone/>
              <a:defRPr b="0" i="0" sz="1800" u="none" cap="none" strike="noStrike">
                <a:solidFill>
                  <a:schemeClr val="dk1"/>
                </a:solidFill>
                <a:latin typeface="Play"/>
                <a:ea typeface="Play"/>
                <a:cs typeface="Play"/>
                <a:sym typeface="Play"/>
              </a:defRPr>
            </a:lvl4pPr>
            <a:lvl5pPr lvl="4" marR="0" rtl="0" algn="l">
              <a:spcBef>
                <a:spcPts val="0"/>
              </a:spcBef>
              <a:spcAft>
                <a:spcPts val="0"/>
              </a:spcAft>
              <a:buSzPts val="1400"/>
              <a:buNone/>
              <a:defRPr b="0" i="0" sz="1800" u="none" cap="none" strike="noStrike">
                <a:solidFill>
                  <a:schemeClr val="dk1"/>
                </a:solidFill>
                <a:latin typeface="Play"/>
                <a:ea typeface="Play"/>
                <a:cs typeface="Play"/>
                <a:sym typeface="Play"/>
              </a:defRPr>
            </a:lvl5pPr>
            <a:lvl6pPr lvl="5" marR="0" rtl="0" algn="l">
              <a:spcBef>
                <a:spcPts val="0"/>
              </a:spcBef>
              <a:spcAft>
                <a:spcPts val="0"/>
              </a:spcAft>
              <a:buSzPts val="1400"/>
              <a:buNone/>
              <a:defRPr b="0" i="0" sz="1800" u="none" cap="none" strike="noStrike">
                <a:solidFill>
                  <a:schemeClr val="dk1"/>
                </a:solidFill>
                <a:latin typeface="Play"/>
                <a:ea typeface="Play"/>
                <a:cs typeface="Play"/>
                <a:sym typeface="Play"/>
              </a:defRPr>
            </a:lvl6pPr>
            <a:lvl7pPr lvl="6" marR="0" rtl="0" algn="l">
              <a:spcBef>
                <a:spcPts val="0"/>
              </a:spcBef>
              <a:spcAft>
                <a:spcPts val="0"/>
              </a:spcAft>
              <a:buSzPts val="1400"/>
              <a:buNone/>
              <a:defRPr b="0" i="0" sz="1800" u="none" cap="none" strike="noStrike">
                <a:solidFill>
                  <a:schemeClr val="dk1"/>
                </a:solidFill>
                <a:latin typeface="Play"/>
                <a:ea typeface="Play"/>
                <a:cs typeface="Play"/>
                <a:sym typeface="Play"/>
              </a:defRPr>
            </a:lvl7pPr>
            <a:lvl8pPr lvl="7" marR="0" rtl="0" algn="l">
              <a:spcBef>
                <a:spcPts val="0"/>
              </a:spcBef>
              <a:spcAft>
                <a:spcPts val="0"/>
              </a:spcAft>
              <a:buSzPts val="1400"/>
              <a:buNone/>
              <a:defRPr b="0" i="0" sz="1800" u="none" cap="none" strike="noStrike">
                <a:solidFill>
                  <a:schemeClr val="dk1"/>
                </a:solidFill>
                <a:latin typeface="Play"/>
                <a:ea typeface="Play"/>
                <a:cs typeface="Play"/>
                <a:sym typeface="Play"/>
              </a:defRPr>
            </a:lvl8pPr>
            <a:lvl9pPr lvl="8" marR="0" rtl="0" algn="l">
              <a:spcBef>
                <a:spcPts val="0"/>
              </a:spcBef>
              <a:spcAft>
                <a:spcPts val="0"/>
              </a:spcAft>
              <a:buSzPts val="1400"/>
              <a:buNone/>
              <a:defRPr b="0" i="0" sz="1800" u="none" cap="none" strike="noStrike">
                <a:solidFill>
                  <a:schemeClr val="dk1"/>
                </a:solidFill>
                <a:latin typeface="Play"/>
                <a:ea typeface="Play"/>
                <a:cs typeface="Play"/>
                <a:sym typeface="Play"/>
              </a:defRPr>
            </a:lvl9pPr>
          </a:lstStyle>
          <a:p/>
        </p:txBody>
      </p:sp>
      <p:sp>
        <p:nvSpPr>
          <p:cNvPr id="27" name="Google Shape;27;p20"/>
          <p:cNvSpPr txBox="1"/>
          <p:nvPr>
            <p:ph idx="12" type="sldNum"/>
          </p:nvPr>
        </p:nvSpPr>
        <p:spPr>
          <a:xfrm>
            <a:off x="10807995" y="6356350"/>
            <a:ext cx="72301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900" u="none" cap="none" strike="noStrike">
                <a:solidFill>
                  <a:schemeClr val="dk1"/>
                </a:solidFill>
                <a:latin typeface="Play"/>
                <a:ea typeface="Play"/>
                <a:cs typeface="Play"/>
                <a:sym typeface="Play"/>
              </a:defRPr>
            </a:lvl1pPr>
            <a:lvl2pPr indent="0" lvl="1" marL="0" marR="0" rtl="0" algn="r">
              <a:spcBef>
                <a:spcPts val="0"/>
              </a:spcBef>
              <a:buNone/>
              <a:defRPr b="1" i="0" sz="900" u="none" cap="none" strike="noStrike">
                <a:solidFill>
                  <a:schemeClr val="dk1"/>
                </a:solidFill>
                <a:latin typeface="Play"/>
                <a:ea typeface="Play"/>
                <a:cs typeface="Play"/>
                <a:sym typeface="Play"/>
              </a:defRPr>
            </a:lvl2pPr>
            <a:lvl3pPr indent="0" lvl="2" marL="0" marR="0" rtl="0" algn="r">
              <a:spcBef>
                <a:spcPts val="0"/>
              </a:spcBef>
              <a:buNone/>
              <a:defRPr b="1" i="0" sz="900" u="none" cap="none" strike="noStrike">
                <a:solidFill>
                  <a:schemeClr val="dk1"/>
                </a:solidFill>
                <a:latin typeface="Play"/>
                <a:ea typeface="Play"/>
                <a:cs typeface="Play"/>
                <a:sym typeface="Play"/>
              </a:defRPr>
            </a:lvl3pPr>
            <a:lvl4pPr indent="0" lvl="3" marL="0" marR="0" rtl="0" algn="r">
              <a:spcBef>
                <a:spcPts val="0"/>
              </a:spcBef>
              <a:buNone/>
              <a:defRPr b="1" i="0" sz="900" u="none" cap="none" strike="noStrike">
                <a:solidFill>
                  <a:schemeClr val="dk1"/>
                </a:solidFill>
                <a:latin typeface="Play"/>
                <a:ea typeface="Play"/>
                <a:cs typeface="Play"/>
                <a:sym typeface="Play"/>
              </a:defRPr>
            </a:lvl4pPr>
            <a:lvl5pPr indent="0" lvl="4" marL="0" marR="0" rtl="0" algn="r">
              <a:spcBef>
                <a:spcPts val="0"/>
              </a:spcBef>
              <a:buNone/>
              <a:defRPr b="1" i="0" sz="900" u="none" cap="none" strike="noStrike">
                <a:solidFill>
                  <a:schemeClr val="dk1"/>
                </a:solidFill>
                <a:latin typeface="Play"/>
                <a:ea typeface="Play"/>
                <a:cs typeface="Play"/>
                <a:sym typeface="Play"/>
              </a:defRPr>
            </a:lvl5pPr>
            <a:lvl6pPr indent="0" lvl="5" marL="0" marR="0" rtl="0" algn="r">
              <a:spcBef>
                <a:spcPts val="0"/>
              </a:spcBef>
              <a:buNone/>
              <a:defRPr b="1" i="0" sz="900" u="none" cap="none" strike="noStrike">
                <a:solidFill>
                  <a:schemeClr val="dk1"/>
                </a:solidFill>
                <a:latin typeface="Play"/>
                <a:ea typeface="Play"/>
                <a:cs typeface="Play"/>
                <a:sym typeface="Play"/>
              </a:defRPr>
            </a:lvl6pPr>
            <a:lvl7pPr indent="0" lvl="6" marL="0" marR="0" rtl="0" algn="r">
              <a:spcBef>
                <a:spcPts val="0"/>
              </a:spcBef>
              <a:buNone/>
              <a:defRPr b="1" i="0" sz="900" u="none" cap="none" strike="noStrike">
                <a:solidFill>
                  <a:schemeClr val="dk1"/>
                </a:solidFill>
                <a:latin typeface="Play"/>
                <a:ea typeface="Play"/>
                <a:cs typeface="Play"/>
                <a:sym typeface="Play"/>
              </a:defRPr>
            </a:lvl7pPr>
            <a:lvl8pPr indent="0" lvl="7" marL="0" marR="0" rtl="0" algn="r">
              <a:spcBef>
                <a:spcPts val="0"/>
              </a:spcBef>
              <a:buNone/>
              <a:defRPr b="1" i="0" sz="900" u="none" cap="none" strike="noStrike">
                <a:solidFill>
                  <a:schemeClr val="dk1"/>
                </a:solidFill>
                <a:latin typeface="Play"/>
                <a:ea typeface="Play"/>
                <a:cs typeface="Play"/>
                <a:sym typeface="Play"/>
              </a:defRPr>
            </a:lvl8pPr>
            <a:lvl9pPr indent="0" lvl="8" marL="0" marR="0" rtl="0" algn="r">
              <a:spcBef>
                <a:spcPts val="0"/>
              </a:spcBef>
              <a:buNone/>
              <a:defRPr b="1" i="0" sz="900" u="none" cap="none" strike="noStrike">
                <a:solidFill>
                  <a:schemeClr val="dk1"/>
                </a:solidFill>
                <a:latin typeface="Play"/>
                <a:ea typeface="Play"/>
                <a:cs typeface="Play"/>
                <a:sym typeface="Play"/>
              </a:defRPr>
            </a:lvl9pPr>
          </a:lstStyle>
          <a:p>
            <a:pPr indent="0" lvl="0" marL="0" rtl="0" algn="r">
              <a:spcBef>
                <a:spcPts val="0"/>
              </a:spcBef>
              <a:spcAft>
                <a:spcPts val="0"/>
              </a:spcAft>
              <a:buNone/>
            </a:pPr>
            <a:fld id="{00000000-1234-1234-1234-123412341234}" type="slidenum">
              <a:rPr lang="en-US"/>
              <a:t>‹#›</a:t>
            </a:fld>
            <a:endParaRPr/>
          </a:p>
        </p:txBody>
      </p:sp>
      <p:cxnSp>
        <p:nvCxnSpPr>
          <p:cNvPr id="28" name="Google Shape;28;p20"/>
          <p:cNvCxnSpPr/>
          <p:nvPr/>
        </p:nvCxnSpPr>
        <p:spPr>
          <a:xfrm>
            <a:off x="713232" y="1031001"/>
            <a:ext cx="978862" cy="0"/>
          </a:xfrm>
          <a:prstGeom prst="straightConnector1">
            <a:avLst/>
          </a:prstGeom>
          <a:noFill/>
          <a:ln cap="flat" cmpd="sng" w="76200">
            <a:solidFill>
              <a:schemeClr val="accent1"/>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 name="Shape 111"/>
        <p:cNvGrpSpPr/>
        <p:nvPr/>
      </p:nvGrpSpPr>
      <p:grpSpPr>
        <a:xfrm>
          <a:off x="0" y="0"/>
          <a:ext cx="0" cy="0"/>
          <a:chOff x="0" y="0"/>
          <a:chExt cx="0" cy="0"/>
        </a:xfrm>
      </p:grpSpPr>
      <p:sp>
        <p:nvSpPr>
          <p:cNvPr id="112" name="Google Shape;112;g380056b5f4c_0_601"/>
          <p:cNvSpPr txBox="1"/>
          <p:nvPr>
            <p:ph type="title"/>
          </p:nvPr>
        </p:nvSpPr>
        <p:spPr>
          <a:xfrm>
            <a:off x="640079" y="1371601"/>
            <a:ext cx="10890900" cy="1097400"/>
          </a:xfrm>
          <a:prstGeom prst="rect">
            <a:avLst/>
          </a:prstGeom>
          <a:noFill/>
          <a:ln>
            <a:noFill/>
          </a:ln>
        </p:spPr>
        <p:txBody>
          <a:bodyPr anchorCtr="0" anchor="t" bIns="45700" lIns="91425" spcFirstLastPara="1" rIns="91425" wrap="square" tIns="45700">
            <a:normAutofit/>
          </a:bodyPr>
          <a:lstStyle>
            <a:lvl1pPr lvl="0" marR="0" algn="l">
              <a:lnSpc>
                <a:spcPct val="100000"/>
              </a:lnSpc>
              <a:spcBef>
                <a:spcPts val="0"/>
              </a:spcBef>
              <a:spcAft>
                <a:spcPts val="0"/>
              </a:spcAft>
              <a:buClr>
                <a:schemeClr val="dk1"/>
              </a:buClr>
              <a:buSzPts val="4000"/>
              <a:buFont typeface="Play"/>
              <a:buNone/>
              <a:defRPr b="1" i="0" sz="40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3" name="Google Shape;113;g380056b5f4c_0_601"/>
          <p:cNvSpPr txBox="1"/>
          <p:nvPr>
            <p:ph idx="1" type="body"/>
          </p:nvPr>
        </p:nvSpPr>
        <p:spPr>
          <a:xfrm>
            <a:off x="640080" y="2633472"/>
            <a:ext cx="10890900" cy="3566100"/>
          </a:xfrm>
          <a:prstGeom prst="rect">
            <a:avLst/>
          </a:prstGeom>
          <a:noFill/>
          <a:ln>
            <a:noFill/>
          </a:ln>
        </p:spPr>
        <p:txBody>
          <a:bodyPr anchorCtr="0" anchor="t" bIns="45700" lIns="91425" spcFirstLastPara="1" rIns="91425" wrap="square" tIns="45700">
            <a:normAutofit/>
          </a:bodyPr>
          <a:lstStyle>
            <a:lvl1pPr indent="-339090" lvl="0" marL="457200" marR="0" algn="l">
              <a:lnSpc>
                <a:spcPct val="120000"/>
              </a:lnSpc>
              <a:spcBef>
                <a:spcPts val="1000"/>
              </a:spcBef>
              <a:spcAft>
                <a:spcPts val="0"/>
              </a:spcAft>
              <a:buClr>
                <a:schemeClr val="dk1"/>
              </a:buClr>
              <a:buSzPts val="1740"/>
              <a:buFont typeface="Arial"/>
              <a:buChar char="•"/>
              <a:defRPr b="0" i="0" sz="2000" u="none" cap="none" strike="noStrike">
                <a:solidFill>
                  <a:schemeClr val="dk1"/>
                </a:solidFill>
                <a:latin typeface="Play"/>
                <a:ea typeface="Play"/>
                <a:cs typeface="Play"/>
                <a:sym typeface="Play"/>
              </a:defRPr>
            </a:lvl1pPr>
            <a:lvl2pPr indent="-328041" lvl="1" marL="914400" marR="0" algn="l">
              <a:lnSpc>
                <a:spcPct val="120000"/>
              </a:lnSpc>
              <a:spcBef>
                <a:spcPts val="500"/>
              </a:spcBef>
              <a:spcAft>
                <a:spcPts val="0"/>
              </a:spcAft>
              <a:buClr>
                <a:schemeClr val="dk1"/>
              </a:buClr>
              <a:buSzPts val="1566"/>
              <a:buFont typeface="Arial"/>
              <a:buChar char="•"/>
              <a:defRPr b="0" i="0" sz="1800" u="none" cap="none" strike="noStrike">
                <a:solidFill>
                  <a:schemeClr val="dk1"/>
                </a:solidFill>
                <a:latin typeface="Play"/>
                <a:ea typeface="Play"/>
                <a:cs typeface="Play"/>
                <a:sym typeface="Play"/>
              </a:defRPr>
            </a:lvl2pPr>
            <a:lvl3pPr indent="-316992" lvl="2" marL="1371600" marR="0" algn="l">
              <a:lnSpc>
                <a:spcPct val="120000"/>
              </a:lnSpc>
              <a:spcBef>
                <a:spcPts val="500"/>
              </a:spcBef>
              <a:spcAft>
                <a:spcPts val="0"/>
              </a:spcAft>
              <a:buClr>
                <a:schemeClr val="dk1"/>
              </a:buClr>
              <a:buSzPts val="1392"/>
              <a:buFont typeface="Arial"/>
              <a:buChar char="•"/>
              <a:defRPr b="0" i="0" sz="1600" u="none" cap="none" strike="noStrike">
                <a:solidFill>
                  <a:schemeClr val="dk1"/>
                </a:solidFill>
                <a:latin typeface="Play"/>
                <a:ea typeface="Play"/>
                <a:cs typeface="Play"/>
                <a:sym typeface="Play"/>
              </a:defRPr>
            </a:lvl3pPr>
            <a:lvl4pPr indent="-305942" lvl="3" marL="1828800" marR="0" algn="l">
              <a:lnSpc>
                <a:spcPct val="120000"/>
              </a:lnSpc>
              <a:spcBef>
                <a:spcPts val="500"/>
              </a:spcBef>
              <a:spcAft>
                <a:spcPts val="0"/>
              </a:spcAft>
              <a:buClr>
                <a:schemeClr val="dk1"/>
              </a:buClr>
              <a:buSzPts val="1218"/>
              <a:buFont typeface="Arial"/>
              <a:buChar char="•"/>
              <a:defRPr b="0" i="0" sz="1400" u="none" cap="none" strike="noStrike">
                <a:solidFill>
                  <a:schemeClr val="dk1"/>
                </a:solidFill>
                <a:latin typeface="Play"/>
                <a:ea typeface="Play"/>
                <a:cs typeface="Play"/>
                <a:sym typeface="Play"/>
              </a:defRPr>
            </a:lvl4pPr>
            <a:lvl5pPr indent="-305942" lvl="4" marL="2286000" marR="0" algn="l">
              <a:lnSpc>
                <a:spcPct val="120000"/>
              </a:lnSpc>
              <a:spcBef>
                <a:spcPts val="500"/>
              </a:spcBef>
              <a:spcAft>
                <a:spcPts val="0"/>
              </a:spcAft>
              <a:buClr>
                <a:schemeClr val="dk1"/>
              </a:buClr>
              <a:buSzPts val="1218"/>
              <a:buFont typeface="Arial"/>
              <a:buChar char="•"/>
              <a:defRPr b="0" i="0" sz="1400" u="none" cap="none" strike="noStrike">
                <a:solidFill>
                  <a:schemeClr val="dk1"/>
                </a:solidFill>
                <a:latin typeface="Play"/>
                <a:ea typeface="Play"/>
                <a:cs typeface="Play"/>
                <a:sym typeface="Play"/>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lay"/>
                <a:ea typeface="Play"/>
                <a:cs typeface="Play"/>
                <a:sym typeface="Play"/>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lay"/>
                <a:ea typeface="Play"/>
                <a:cs typeface="Play"/>
                <a:sym typeface="Play"/>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lay"/>
                <a:ea typeface="Play"/>
                <a:cs typeface="Play"/>
                <a:sym typeface="Play"/>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lay"/>
                <a:ea typeface="Play"/>
                <a:cs typeface="Play"/>
                <a:sym typeface="Play"/>
              </a:defRPr>
            </a:lvl9pPr>
          </a:lstStyle>
          <a:p/>
        </p:txBody>
      </p:sp>
      <p:sp>
        <p:nvSpPr>
          <p:cNvPr id="114" name="Google Shape;114;g380056b5f4c_0_601"/>
          <p:cNvSpPr txBox="1"/>
          <p:nvPr>
            <p:ph idx="10" type="dt"/>
          </p:nvPr>
        </p:nvSpPr>
        <p:spPr>
          <a:xfrm>
            <a:off x="640080" y="6356350"/>
            <a:ext cx="2743200" cy="3651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SzPts val="1400"/>
              <a:buNone/>
              <a:defRPr b="1" i="0" sz="900" u="none" cap="none" strike="noStrike">
                <a:solidFill>
                  <a:schemeClr val="dk1"/>
                </a:solidFill>
                <a:latin typeface="Play"/>
                <a:ea typeface="Play"/>
                <a:cs typeface="Play"/>
                <a:sym typeface="Play"/>
              </a:defRPr>
            </a:lvl1pPr>
            <a:lvl2pPr lvl="1" marR="0" algn="l">
              <a:spcBef>
                <a:spcPts val="0"/>
              </a:spcBef>
              <a:spcAft>
                <a:spcPts val="0"/>
              </a:spcAft>
              <a:buSzPts val="1400"/>
              <a:buNone/>
              <a:defRPr b="0" i="0" sz="1800" u="none" cap="none" strike="noStrike">
                <a:solidFill>
                  <a:schemeClr val="dk1"/>
                </a:solidFill>
                <a:latin typeface="Play"/>
                <a:ea typeface="Play"/>
                <a:cs typeface="Play"/>
                <a:sym typeface="Play"/>
              </a:defRPr>
            </a:lvl2pPr>
            <a:lvl3pPr lvl="2" marR="0" algn="l">
              <a:spcBef>
                <a:spcPts val="0"/>
              </a:spcBef>
              <a:spcAft>
                <a:spcPts val="0"/>
              </a:spcAft>
              <a:buSzPts val="1400"/>
              <a:buNone/>
              <a:defRPr b="0" i="0" sz="1800" u="none" cap="none" strike="noStrike">
                <a:solidFill>
                  <a:schemeClr val="dk1"/>
                </a:solidFill>
                <a:latin typeface="Play"/>
                <a:ea typeface="Play"/>
                <a:cs typeface="Play"/>
                <a:sym typeface="Play"/>
              </a:defRPr>
            </a:lvl3pPr>
            <a:lvl4pPr lvl="3" marR="0" algn="l">
              <a:spcBef>
                <a:spcPts val="0"/>
              </a:spcBef>
              <a:spcAft>
                <a:spcPts val="0"/>
              </a:spcAft>
              <a:buSzPts val="1400"/>
              <a:buNone/>
              <a:defRPr b="0" i="0" sz="1800" u="none" cap="none" strike="noStrike">
                <a:solidFill>
                  <a:schemeClr val="dk1"/>
                </a:solidFill>
                <a:latin typeface="Play"/>
                <a:ea typeface="Play"/>
                <a:cs typeface="Play"/>
                <a:sym typeface="Play"/>
              </a:defRPr>
            </a:lvl4pPr>
            <a:lvl5pPr lvl="4" marR="0" algn="l">
              <a:spcBef>
                <a:spcPts val="0"/>
              </a:spcBef>
              <a:spcAft>
                <a:spcPts val="0"/>
              </a:spcAft>
              <a:buSzPts val="1400"/>
              <a:buNone/>
              <a:defRPr b="0" i="0" sz="1800" u="none" cap="none" strike="noStrike">
                <a:solidFill>
                  <a:schemeClr val="dk1"/>
                </a:solidFill>
                <a:latin typeface="Play"/>
                <a:ea typeface="Play"/>
                <a:cs typeface="Play"/>
                <a:sym typeface="Play"/>
              </a:defRPr>
            </a:lvl5pPr>
            <a:lvl6pPr lvl="5" marR="0" algn="l">
              <a:spcBef>
                <a:spcPts val="0"/>
              </a:spcBef>
              <a:spcAft>
                <a:spcPts val="0"/>
              </a:spcAft>
              <a:buSzPts val="1400"/>
              <a:buNone/>
              <a:defRPr b="0" i="0" sz="1800" u="none" cap="none" strike="noStrike">
                <a:solidFill>
                  <a:schemeClr val="dk1"/>
                </a:solidFill>
                <a:latin typeface="Play"/>
                <a:ea typeface="Play"/>
                <a:cs typeface="Play"/>
                <a:sym typeface="Play"/>
              </a:defRPr>
            </a:lvl6pPr>
            <a:lvl7pPr lvl="6" marR="0" algn="l">
              <a:spcBef>
                <a:spcPts val="0"/>
              </a:spcBef>
              <a:spcAft>
                <a:spcPts val="0"/>
              </a:spcAft>
              <a:buSzPts val="1400"/>
              <a:buNone/>
              <a:defRPr b="0" i="0" sz="1800" u="none" cap="none" strike="noStrike">
                <a:solidFill>
                  <a:schemeClr val="dk1"/>
                </a:solidFill>
                <a:latin typeface="Play"/>
                <a:ea typeface="Play"/>
                <a:cs typeface="Play"/>
                <a:sym typeface="Play"/>
              </a:defRPr>
            </a:lvl7pPr>
            <a:lvl8pPr lvl="7" marR="0" algn="l">
              <a:spcBef>
                <a:spcPts val="0"/>
              </a:spcBef>
              <a:spcAft>
                <a:spcPts val="0"/>
              </a:spcAft>
              <a:buSzPts val="1400"/>
              <a:buNone/>
              <a:defRPr b="0" i="0" sz="1800" u="none" cap="none" strike="noStrike">
                <a:solidFill>
                  <a:schemeClr val="dk1"/>
                </a:solidFill>
                <a:latin typeface="Play"/>
                <a:ea typeface="Play"/>
                <a:cs typeface="Play"/>
                <a:sym typeface="Play"/>
              </a:defRPr>
            </a:lvl8pPr>
            <a:lvl9pPr lvl="8" marR="0" algn="l">
              <a:spcBef>
                <a:spcPts val="0"/>
              </a:spcBef>
              <a:spcAft>
                <a:spcPts val="0"/>
              </a:spcAft>
              <a:buSzPts val="1400"/>
              <a:buNone/>
              <a:defRPr b="0" i="0" sz="1800" u="none" cap="none" strike="noStrike">
                <a:solidFill>
                  <a:schemeClr val="dk1"/>
                </a:solidFill>
                <a:latin typeface="Play"/>
                <a:ea typeface="Play"/>
                <a:cs typeface="Play"/>
                <a:sym typeface="Play"/>
              </a:defRPr>
            </a:lvl9pPr>
          </a:lstStyle>
          <a:p/>
        </p:txBody>
      </p:sp>
      <p:sp>
        <p:nvSpPr>
          <p:cNvPr id="115" name="Google Shape;115;g380056b5f4c_0_601"/>
          <p:cNvSpPr txBox="1"/>
          <p:nvPr>
            <p:ph idx="11" type="ftr"/>
          </p:nvPr>
        </p:nvSpPr>
        <p:spPr>
          <a:xfrm>
            <a:off x="6767622" y="6356350"/>
            <a:ext cx="4040400" cy="3651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SzPts val="1400"/>
              <a:buNone/>
              <a:defRPr b="1" i="0" sz="900" u="none" cap="none" strike="noStrike">
                <a:solidFill>
                  <a:schemeClr val="dk1"/>
                </a:solidFill>
                <a:latin typeface="Play"/>
                <a:ea typeface="Play"/>
                <a:cs typeface="Play"/>
                <a:sym typeface="Play"/>
              </a:defRPr>
            </a:lvl1pPr>
            <a:lvl2pPr lvl="1" marR="0" algn="l">
              <a:spcBef>
                <a:spcPts val="0"/>
              </a:spcBef>
              <a:spcAft>
                <a:spcPts val="0"/>
              </a:spcAft>
              <a:buSzPts val="1400"/>
              <a:buNone/>
              <a:defRPr b="0" i="0" sz="1800" u="none" cap="none" strike="noStrike">
                <a:solidFill>
                  <a:schemeClr val="dk1"/>
                </a:solidFill>
                <a:latin typeface="Play"/>
                <a:ea typeface="Play"/>
                <a:cs typeface="Play"/>
                <a:sym typeface="Play"/>
              </a:defRPr>
            </a:lvl2pPr>
            <a:lvl3pPr lvl="2" marR="0" algn="l">
              <a:spcBef>
                <a:spcPts val="0"/>
              </a:spcBef>
              <a:spcAft>
                <a:spcPts val="0"/>
              </a:spcAft>
              <a:buSzPts val="1400"/>
              <a:buNone/>
              <a:defRPr b="0" i="0" sz="1800" u="none" cap="none" strike="noStrike">
                <a:solidFill>
                  <a:schemeClr val="dk1"/>
                </a:solidFill>
                <a:latin typeface="Play"/>
                <a:ea typeface="Play"/>
                <a:cs typeface="Play"/>
                <a:sym typeface="Play"/>
              </a:defRPr>
            </a:lvl3pPr>
            <a:lvl4pPr lvl="3" marR="0" algn="l">
              <a:spcBef>
                <a:spcPts val="0"/>
              </a:spcBef>
              <a:spcAft>
                <a:spcPts val="0"/>
              </a:spcAft>
              <a:buSzPts val="1400"/>
              <a:buNone/>
              <a:defRPr b="0" i="0" sz="1800" u="none" cap="none" strike="noStrike">
                <a:solidFill>
                  <a:schemeClr val="dk1"/>
                </a:solidFill>
                <a:latin typeface="Play"/>
                <a:ea typeface="Play"/>
                <a:cs typeface="Play"/>
                <a:sym typeface="Play"/>
              </a:defRPr>
            </a:lvl4pPr>
            <a:lvl5pPr lvl="4" marR="0" algn="l">
              <a:spcBef>
                <a:spcPts val="0"/>
              </a:spcBef>
              <a:spcAft>
                <a:spcPts val="0"/>
              </a:spcAft>
              <a:buSzPts val="1400"/>
              <a:buNone/>
              <a:defRPr b="0" i="0" sz="1800" u="none" cap="none" strike="noStrike">
                <a:solidFill>
                  <a:schemeClr val="dk1"/>
                </a:solidFill>
                <a:latin typeface="Play"/>
                <a:ea typeface="Play"/>
                <a:cs typeface="Play"/>
                <a:sym typeface="Play"/>
              </a:defRPr>
            </a:lvl5pPr>
            <a:lvl6pPr lvl="5" marR="0" algn="l">
              <a:spcBef>
                <a:spcPts val="0"/>
              </a:spcBef>
              <a:spcAft>
                <a:spcPts val="0"/>
              </a:spcAft>
              <a:buSzPts val="1400"/>
              <a:buNone/>
              <a:defRPr b="0" i="0" sz="1800" u="none" cap="none" strike="noStrike">
                <a:solidFill>
                  <a:schemeClr val="dk1"/>
                </a:solidFill>
                <a:latin typeface="Play"/>
                <a:ea typeface="Play"/>
                <a:cs typeface="Play"/>
                <a:sym typeface="Play"/>
              </a:defRPr>
            </a:lvl6pPr>
            <a:lvl7pPr lvl="6" marR="0" algn="l">
              <a:spcBef>
                <a:spcPts val="0"/>
              </a:spcBef>
              <a:spcAft>
                <a:spcPts val="0"/>
              </a:spcAft>
              <a:buSzPts val="1400"/>
              <a:buNone/>
              <a:defRPr b="0" i="0" sz="1800" u="none" cap="none" strike="noStrike">
                <a:solidFill>
                  <a:schemeClr val="dk1"/>
                </a:solidFill>
                <a:latin typeface="Play"/>
                <a:ea typeface="Play"/>
                <a:cs typeface="Play"/>
                <a:sym typeface="Play"/>
              </a:defRPr>
            </a:lvl7pPr>
            <a:lvl8pPr lvl="7" marR="0" algn="l">
              <a:spcBef>
                <a:spcPts val="0"/>
              </a:spcBef>
              <a:spcAft>
                <a:spcPts val="0"/>
              </a:spcAft>
              <a:buSzPts val="1400"/>
              <a:buNone/>
              <a:defRPr b="0" i="0" sz="1800" u="none" cap="none" strike="noStrike">
                <a:solidFill>
                  <a:schemeClr val="dk1"/>
                </a:solidFill>
                <a:latin typeface="Play"/>
                <a:ea typeface="Play"/>
                <a:cs typeface="Play"/>
                <a:sym typeface="Play"/>
              </a:defRPr>
            </a:lvl8pPr>
            <a:lvl9pPr lvl="8" marR="0" algn="l">
              <a:spcBef>
                <a:spcPts val="0"/>
              </a:spcBef>
              <a:spcAft>
                <a:spcPts val="0"/>
              </a:spcAft>
              <a:buSzPts val="1400"/>
              <a:buNone/>
              <a:defRPr b="0" i="0" sz="1800" u="none" cap="none" strike="noStrike">
                <a:solidFill>
                  <a:schemeClr val="dk1"/>
                </a:solidFill>
                <a:latin typeface="Play"/>
                <a:ea typeface="Play"/>
                <a:cs typeface="Play"/>
                <a:sym typeface="Play"/>
              </a:defRPr>
            </a:lvl9pPr>
          </a:lstStyle>
          <a:p/>
        </p:txBody>
      </p:sp>
      <p:sp>
        <p:nvSpPr>
          <p:cNvPr id="116" name="Google Shape;116;g380056b5f4c_0_601"/>
          <p:cNvSpPr txBox="1"/>
          <p:nvPr>
            <p:ph idx="12" type="sldNum"/>
          </p:nvPr>
        </p:nvSpPr>
        <p:spPr>
          <a:xfrm>
            <a:off x="10807995" y="6356350"/>
            <a:ext cx="723000" cy="3651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1" i="0" sz="900" u="none" cap="none" strike="noStrike">
                <a:solidFill>
                  <a:schemeClr val="dk1"/>
                </a:solidFill>
                <a:latin typeface="Play"/>
                <a:ea typeface="Play"/>
                <a:cs typeface="Play"/>
                <a:sym typeface="Play"/>
              </a:defRPr>
            </a:lvl1pPr>
            <a:lvl2pPr indent="0" lvl="1" marL="0" marR="0" algn="r">
              <a:spcBef>
                <a:spcPts val="0"/>
              </a:spcBef>
              <a:buNone/>
              <a:defRPr b="1" i="0" sz="900" u="none" cap="none" strike="noStrike">
                <a:solidFill>
                  <a:schemeClr val="dk1"/>
                </a:solidFill>
                <a:latin typeface="Play"/>
                <a:ea typeface="Play"/>
                <a:cs typeface="Play"/>
                <a:sym typeface="Play"/>
              </a:defRPr>
            </a:lvl2pPr>
            <a:lvl3pPr indent="0" lvl="2" marL="0" marR="0" algn="r">
              <a:spcBef>
                <a:spcPts val="0"/>
              </a:spcBef>
              <a:buNone/>
              <a:defRPr b="1" i="0" sz="900" u="none" cap="none" strike="noStrike">
                <a:solidFill>
                  <a:schemeClr val="dk1"/>
                </a:solidFill>
                <a:latin typeface="Play"/>
                <a:ea typeface="Play"/>
                <a:cs typeface="Play"/>
                <a:sym typeface="Play"/>
              </a:defRPr>
            </a:lvl3pPr>
            <a:lvl4pPr indent="0" lvl="3" marL="0" marR="0" algn="r">
              <a:spcBef>
                <a:spcPts val="0"/>
              </a:spcBef>
              <a:buNone/>
              <a:defRPr b="1" i="0" sz="900" u="none" cap="none" strike="noStrike">
                <a:solidFill>
                  <a:schemeClr val="dk1"/>
                </a:solidFill>
                <a:latin typeface="Play"/>
                <a:ea typeface="Play"/>
                <a:cs typeface="Play"/>
                <a:sym typeface="Play"/>
              </a:defRPr>
            </a:lvl4pPr>
            <a:lvl5pPr indent="0" lvl="4" marL="0" marR="0" algn="r">
              <a:spcBef>
                <a:spcPts val="0"/>
              </a:spcBef>
              <a:buNone/>
              <a:defRPr b="1" i="0" sz="900" u="none" cap="none" strike="noStrike">
                <a:solidFill>
                  <a:schemeClr val="dk1"/>
                </a:solidFill>
                <a:latin typeface="Play"/>
                <a:ea typeface="Play"/>
                <a:cs typeface="Play"/>
                <a:sym typeface="Play"/>
              </a:defRPr>
            </a:lvl5pPr>
            <a:lvl6pPr indent="0" lvl="5" marL="0" marR="0" algn="r">
              <a:spcBef>
                <a:spcPts val="0"/>
              </a:spcBef>
              <a:buNone/>
              <a:defRPr b="1" i="0" sz="900" u="none" cap="none" strike="noStrike">
                <a:solidFill>
                  <a:schemeClr val="dk1"/>
                </a:solidFill>
                <a:latin typeface="Play"/>
                <a:ea typeface="Play"/>
                <a:cs typeface="Play"/>
                <a:sym typeface="Play"/>
              </a:defRPr>
            </a:lvl6pPr>
            <a:lvl7pPr indent="0" lvl="6" marL="0" marR="0" algn="r">
              <a:spcBef>
                <a:spcPts val="0"/>
              </a:spcBef>
              <a:buNone/>
              <a:defRPr b="1" i="0" sz="900" u="none" cap="none" strike="noStrike">
                <a:solidFill>
                  <a:schemeClr val="dk1"/>
                </a:solidFill>
                <a:latin typeface="Play"/>
                <a:ea typeface="Play"/>
                <a:cs typeface="Play"/>
                <a:sym typeface="Play"/>
              </a:defRPr>
            </a:lvl7pPr>
            <a:lvl8pPr indent="0" lvl="7" marL="0" marR="0" algn="r">
              <a:spcBef>
                <a:spcPts val="0"/>
              </a:spcBef>
              <a:buNone/>
              <a:defRPr b="1" i="0" sz="900" u="none" cap="none" strike="noStrike">
                <a:solidFill>
                  <a:schemeClr val="dk1"/>
                </a:solidFill>
                <a:latin typeface="Play"/>
                <a:ea typeface="Play"/>
                <a:cs typeface="Play"/>
                <a:sym typeface="Play"/>
              </a:defRPr>
            </a:lvl8pPr>
            <a:lvl9pPr indent="0" lvl="8" marL="0" marR="0" algn="r">
              <a:spcBef>
                <a:spcPts val="0"/>
              </a:spcBef>
              <a:buNone/>
              <a:defRPr b="1" i="0" sz="900" u="none" cap="none" strike="noStrike">
                <a:solidFill>
                  <a:schemeClr val="dk1"/>
                </a:solidFill>
                <a:latin typeface="Play"/>
                <a:ea typeface="Play"/>
                <a:cs typeface="Play"/>
                <a:sym typeface="Play"/>
              </a:defRPr>
            </a:lvl9pPr>
          </a:lstStyle>
          <a:p>
            <a:pPr indent="0" lvl="0" marL="0" rtl="0" algn="r">
              <a:spcBef>
                <a:spcPts val="0"/>
              </a:spcBef>
              <a:spcAft>
                <a:spcPts val="0"/>
              </a:spcAft>
              <a:buNone/>
            </a:pPr>
            <a:fld id="{00000000-1234-1234-1234-123412341234}" type="slidenum">
              <a:rPr lang="en-US"/>
              <a:t>‹#›</a:t>
            </a:fld>
            <a:endParaRPr/>
          </a:p>
        </p:txBody>
      </p:sp>
      <p:cxnSp>
        <p:nvCxnSpPr>
          <p:cNvPr id="117" name="Google Shape;117;g380056b5f4c_0_601"/>
          <p:cNvCxnSpPr/>
          <p:nvPr/>
        </p:nvCxnSpPr>
        <p:spPr>
          <a:xfrm>
            <a:off x="713232" y="1031001"/>
            <a:ext cx="978900" cy="0"/>
          </a:xfrm>
          <a:prstGeom prst="straightConnector1">
            <a:avLst/>
          </a:prstGeom>
          <a:noFill/>
          <a:ln cap="flat" cmpd="sng" w="76200">
            <a:solidFill>
              <a:schemeClr val="accent1"/>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gif"/><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gif"/><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gif"/><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hyperlink" Target="https://earth.google.com/web/@43.37609888,-87.87858841,208.38659028a,858.01794772d,35y,-41.94926396h,77.5504349t,360r/data=CgRCAggBOgMKATBCAggASg0I____________ARAA" TargetMode="Externa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hyperlink" Target="https://www.glerl.noaa.gov/data/wlevels/dashboard/" TargetMode="Externa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1" Type="http://schemas.openxmlformats.org/officeDocument/2006/relationships/hyperlink" Target="https://gsa.confex.com/gsa/2021NC/webprogram/Paper361505.html" TargetMode="External"/><Relationship Id="rId10" Type="http://schemas.openxmlformats.org/officeDocument/2006/relationships/hyperlink" Target="https://wgnhs.wisc.edu" TargetMode="External"/><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hyperlink" Target="https://www.internetgeography.net/field-sketches-in-geography/" TargetMode="External"/><Relationship Id="rId4" Type="http://schemas.openxmlformats.org/officeDocument/2006/relationships/hyperlink" Target="https://portal.opentopography.org/noaaDataset?noaaID=5042" TargetMode="External"/><Relationship Id="rId9" Type="http://schemas.openxmlformats.org/officeDocument/2006/relationships/hyperlink" Target="https://coastal.wisconsin.gov" TargetMode="External"/><Relationship Id="rId5" Type="http://schemas.openxmlformats.org/officeDocument/2006/relationships/hyperlink" Target="https://portal.opentopography.org/noaaDataset?noaaID=10170&amp;minX=-87.89536030284634&amp;minY=43.34650504076134&amp;maxX=-87.83356850352115&amp;maxY=43.385473130721124" TargetMode="External"/><Relationship Id="rId6" Type="http://schemas.openxmlformats.org/officeDocument/2006/relationships/hyperlink" Target="https://portal.opentopography.org/noaaDataset?noaaID=10170" TargetMode="External"/><Relationship Id="rId7" Type="http://schemas.openxmlformats.org/officeDocument/2006/relationships/hyperlink" Target="https://portal.opentopography.org/noaaDataset?noaaID=9232" TargetMode="External"/><Relationship Id="rId8" Type="http://schemas.openxmlformats.org/officeDocument/2006/relationships/hyperlink" Target="https://www.usgs.gov/coastal-change-hazard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22.png"/><Relationship Id="rId5" Type="http://schemas.openxmlformats.org/officeDocument/2006/relationships/hyperlink" Target="https://wisconsinwatch.org/2021/11/as-lake-michigan-shoreline-vanishes-wisconsinites-fight-waves-with-walls/?utm_source=chatgpt.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3" name="Shape 203"/>
        <p:cNvGrpSpPr/>
        <p:nvPr/>
      </p:nvGrpSpPr>
      <p:grpSpPr>
        <a:xfrm>
          <a:off x="0" y="0"/>
          <a:ext cx="0" cy="0"/>
          <a:chOff x="0" y="0"/>
          <a:chExt cx="0" cy="0"/>
        </a:xfrm>
      </p:grpSpPr>
      <p:sp>
        <p:nvSpPr>
          <p:cNvPr id="204" name="Google Shape;204;p1"/>
          <p:cNvSpPr/>
          <p:nvPr/>
        </p:nvSpPr>
        <p:spPr>
          <a:xfrm>
            <a:off x="0" y="0"/>
            <a:ext cx="8543515" cy="6858000"/>
          </a:xfrm>
          <a:prstGeom prst="rect">
            <a:avLst/>
          </a:prstGeom>
          <a:gradFill>
            <a:gsLst>
              <a:gs pos="0">
                <a:srgbClr val="000000">
                  <a:alpha val="0"/>
                </a:srgbClr>
              </a:gs>
              <a:gs pos="58000">
                <a:srgbClr val="000000">
                  <a:alpha val="54901"/>
                </a:srgbClr>
              </a:gs>
              <a:gs pos="93000">
                <a:srgbClr val="000000">
                  <a:alpha val="63921"/>
                </a:srgbClr>
              </a:gs>
              <a:gs pos="100000">
                <a:srgbClr val="000000">
                  <a:alpha val="63921"/>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Play"/>
              <a:ea typeface="Play"/>
              <a:cs typeface="Play"/>
              <a:sym typeface="Play"/>
            </a:endParaRPr>
          </a:p>
        </p:txBody>
      </p:sp>
      <p:sp>
        <p:nvSpPr>
          <p:cNvPr id="205" name="Google Shape;205;p1"/>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Play"/>
              <a:ea typeface="Play"/>
              <a:cs typeface="Play"/>
              <a:sym typeface="Play"/>
            </a:endParaRPr>
          </a:p>
        </p:txBody>
      </p:sp>
      <p:pic>
        <p:nvPicPr>
          <p:cNvPr descr="Bird's eye view of a winding river" id="206" name="Google Shape;206;p1"/>
          <p:cNvPicPr preferRelativeResize="0"/>
          <p:nvPr/>
        </p:nvPicPr>
        <p:blipFill rotWithShape="1">
          <a:blip r:embed="rId3">
            <a:alphaModFix/>
          </a:blip>
          <a:srcRect b="9227" l="0" r="0" t="6505"/>
          <a:stretch/>
        </p:blipFill>
        <p:spPr>
          <a:xfrm>
            <a:off x="-1" y="10"/>
            <a:ext cx="12192000" cy="6857985"/>
          </a:xfrm>
          <a:prstGeom prst="rect">
            <a:avLst/>
          </a:prstGeom>
          <a:noFill/>
          <a:ln>
            <a:noFill/>
          </a:ln>
        </p:spPr>
      </p:pic>
      <p:sp>
        <p:nvSpPr>
          <p:cNvPr id="207" name="Google Shape;207;p1"/>
          <p:cNvSpPr txBox="1"/>
          <p:nvPr>
            <p:ph type="ctrTitle"/>
          </p:nvPr>
        </p:nvSpPr>
        <p:spPr>
          <a:xfrm>
            <a:off x="914400" y="2583874"/>
            <a:ext cx="5296829" cy="2884767"/>
          </a:xfrm>
          <a:prstGeom prst="rect">
            <a:avLst/>
          </a:prstGeom>
          <a:noFill/>
          <a:ln>
            <a:noFill/>
          </a:ln>
          <a:effectLst>
            <a:outerShdw blurRad="57150" rotWithShape="0" algn="bl" dir="5400000" dist="19050">
              <a:srgbClr val="000000">
                <a:alpha val="64999"/>
              </a:srgbClr>
            </a:outerShdw>
          </a:effectLst>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4200"/>
              <a:buFont typeface="Play"/>
              <a:buNone/>
            </a:pPr>
            <a:r>
              <a:rPr lang="en-US" sz="4200">
                <a:solidFill>
                  <a:srgbClr val="FFFFFF"/>
                </a:solidFill>
              </a:rPr>
              <a:t>Using lidar to track Lake Michigan bluff retreat and inform local communities</a:t>
            </a:r>
            <a:endParaRPr sz="4200">
              <a:solidFill>
                <a:srgbClr val="FFFFFF"/>
              </a:solidFill>
            </a:endParaRPr>
          </a:p>
        </p:txBody>
      </p:sp>
      <p:sp>
        <p:nvSpPr>
          <p:cNvPr id="208" name="Google Shape;208;p1"/>
          <p:cNvSpPr txBox="1"/>
          <p:nvPr>
            <p:ph idx="1" type="subTitle"/>
          </p:nvPr>
        </p:nvSpPr>
        <p:spPr>
          <a:xfrm>
            <a:off x="914401" y="956112"/>
            <a:ext cx="5296828" cy="1491242"/>
          </a:xfrm>
          <a:prstGeom prst="rect">
            <a:avLst/>
          </a:prstGeom>
          <a:noFill/>
          <a:ln>
            <a:noFill/>
          </a:ln>
        </p:spPr>
        <p:txBody>
          <a:bodyPr anchorCtr="0" anchor="t" bIns="45700" lIns="91425" spcFirstLastPara="1" rIns="91425" wrap="square" tIns="45700">
            <a:normAutofit/>
          </a:bodyPr>
          <a:lstStyle/>
          <a:p>
            <a:pPr indent="0" lvl="0" marL="0" rtl="0" algn="l">
              <a:lnSpc>
                <a:spcPct val="130000"/>
              </a:lnSpc>
              <a:spcBef>
                <a:spcPts val="0"/>
              </a:spcBef>
              <a:spcAft>
                <a:spcPts val="0"/>
              </a:spcAft>
              <a:buClr>
                <a:srgbClr val="FFFFFF"/>
              </a:buClr>
              <a:buSzPts val="1566"/>
              <a:buNone/>
            </a:pPr>
            <a:r>
              <a:rPr b="0" lang="en-US">
                <a:solidFill>
                  <a:srgbClr val="FFFFFF"/>
                </a:solidFill>
              </a:rPr>
              <a:t>LABORATORY</a:t>
            </a:r>
            <a:endParaRPr b="0"/>
          </a:p>
        </p:txBody>
      </p:sp>
      <p:cxnSp>
        <p:nvCxnSpPr>
          <p:cNvPr id="209" name="Google Shape;209;p1"/>
          <p:cNvCxnSpPr/>
          <p:nvPr/>
        </p:nvCxnSpPr>
        <p:spPr>
          <a:xfrm>
            <a:off x="997529" y="5832424"/>
            <a:ext cx="978862" cy="0"/>
          </a:xfrm>
          <a:prstGeom prst="straightConnector1">
            <a:avLst/>
          </a:prstGeom>
          <a:noFill/>
          <a:ln cap="flat" cmpd="sng" w="76200">
            <a:solidFill>
              <a:schemeClr val="accent1"/>
            </a:solidFill>
            <a:prstDash val="solid"/>
            <a:miter lim="800000"/>
            <a:headEnd len="sm" w="sm" type="none"/>
            <a:tailEnd len="sm" w="sm" type="none"/>
          </a:ln>
        </p:spPr>
      </p:cxnSp>
      <p:pic>
        <p:nvPicPr>
          <p:cNvPr descr="Open Topography logo, high resolution topography data and tools.&#10;" id="210" name="Google Shape;210;p1" title="Open Topography Logo"/>
          <p:cNvPicPr preferRelativeResize="0"/>
          <p:nvPr/>
        </p:nvPicPr>
        <p:blipFill>
          <a:blip r:embed="rId4">
            <a:alphaModFix/>
          </a:blip>
          <a:stretch>
            <a:fillRect/>
          </a:stretch>
        </p:blipFill>
        <p:spPr>
          <a:xfrm>
            <a:off x="8932051" y="144800"/>
            <a:ext cx="2969349" cy="811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207"/>
                                        </p:tgtEl>
                                        <p:attrNameLst>
                                          <p:attrName>style.visibility</p:attrName>
                                        </p:attrNameLst>
                                      </p:cBhvr>
                                      <p:to>
                                        <p:strVal val="visible"/>
                                      </p:to>
                                    </p:set>
                                    <p:animEffect filter="fade" transition="in">
                                      <p:cBhvr>
                                        <p:cTn dur="700"/>
                                        <p:tgtEl>
                                          <p:spTgt spid="207"/>
                                        </p:tgtEl>
                                      </p:cBhvr>
                                    </p:animEffect>
                                  </p:childTnLst>
                                </p:cTn>
                              </p:par>
                              <p:par>
                                <p:cTn fill="hold" nodeType="withEffect" presetClass="entr" presetID="10" presetSubtype="0">
                                  <p:stCondLst>
                                    <p:cond delay="1500"/>
                                  </p:stCondLst>
                                  <p:childTnLst>
                                    <p:set>
                                      <p:cBhvr>
                                        <p:cTn dur="1" fill="hold">
                                          <p:stCondLst>
                                            <p:cond delay="0"/>
                                          </p:stCondLst>
                                        </p:cTn>
                                        <p:tgtEl>
                                          <p:spTgt spid="208">
                                            <p:txEl>
                                              <p:pRg end="0" st="0"/>
                                            </p:txEl>
                                          </p:spTgt>
                                        </p:tgtEl>
                                        <p:attrNameLst>
                                          <p:attrName>style.visibility</p:attrName>
                                        </p:attrNameLst>
                                      </p:cBhvr>
                                      <p:to>
                                        <p:strVal val="visible"/>
                                      </p:to>
                                    </p:set>
                                    <p:animEffect filter="fade" transition="in">
                                      <p:cBhvr>
                                        <p:cTn dur="700"/>
                                        <p:tgtEl>
                                          <p:spTgt spid="208">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6"/>
          <p:cNvSpPr txBox="1"/>
          <p:nvPr>
            <p:ph idx="2" type="body"/>
          </p:nvPr>
        </p:nvSpPr>
        <p:spPr>
          <a:xfrm>
            <a:off x="466342" y="367145"/>
            <a:ext cx="9379621" cy="627784"/>
          </a:xfrm>
          <a:prstGeom prst="rect">
            <a:avLst/>
          </a:prstGeom>
          <a:noFill/>
          <a:ln>
            <a:noFill/>
          </a:ln>
        </p:spPr>
        <p:txBody>
          <a:bodyPr anchorCtr="0" anchor="t" bIns="45700" lIns="91425" spcFirstLastPara="1" rIns="91425" wrap="square" tIns="45700">
            <a:normAutofit fontScale="85000" lnSpcReduction="20000"/>
          </a:bodyPr>
          <a:lstStyle/>
          <a:p>
            <a:pPr indent="-228600" lvl="0" marL="457200" rtl="0" algn="l">
              <a:lnSpc>
                <a:spcPct val="90000"/>
              </a:lnSpc>
              <a:spcBef>
                <a:spcPts val="1000"/>
              </a:spcBef>
              <a:spcAft>
                <a:spcPts val="0"/>
              </a:spcAft>
              <a:buClr>
                <a:srgbClr val="2A68AF"/>
              </a:buClr>
              <a:buSzPct val="117647"/>
              <a:buNone/>
            </a:pPr>
            <a:r>
              <a:rPr lang="en-US"/>
              <a:t>Imagery (left), topographic hillshade (right)</a:t>
            </a:r>
            <a:endParaRPr/>
          </a:p>
        </p:txBody>
      </p:sp>
      <p:pic>
        <p:nvPicPr>
          <p:cNvPr descr="A aerial view of a land with a body of water&#10;&#10;AI-generated content may be incorrect." id="290" name="Google Shape;290;p6"/>
          <p:cNvPicPr preferRelativeResize="0"/>
          <p:nvPr/>
        </p:nvPicPr>
        <p:blipFill rotWithShape="1">
          <a:blip r:embed="rId3">
            <a:alphaModFix/>
          </a:blip>
          <a:srcRect b="0" l="0" r="0" t="0"/>
          <a:stretch/>
        </p:blipFill>
        <p:spPr>
          <a:xfrm>
            <a:off x="73514" y="1225409"/>
            <a:ext cx="5770951" cy="4594805"/>
          </a:xfrm>
          <a:prstGeom prst="rect">
            <a:avLst/>
          </a:prstGeom>
          <a:noFill/>
          <a:ln>
            <a:noFill/>
          </a:ln>
        </p:spPr>
      </p:pic>
      <p:pic>
        <p:nvPicPr>
          <p:cNvPr descr="A satellite image of a beach&#10;&#10;AI-generated content may be incorrect." id="291" name="Google Shape;291;p6"/>
          <p:cNvPicPr preferRelativeResize="0"/>
          <p:nvPr/>
        </p:nvPicPr>
        <p:blipFill rotWithShape="1">
          <a:blip r:embed="rId4">
            <a:alphaModFix/>
          </a:blip>
          <a:srcRect b="0" l="0" r="0" t="0"/>
          <a:stretch/>
        </p:blipFill>
        <p:spPr>
          <a:xfrm>
            <a:off x="6096000" y="1234315"/>
            <a:ext cx="5770951" cy="4599464"/>
          </a:xfrm>
          <a:prstGeom prst="rect">
            <a:avLst/>
          </a:prstGeom>
          <a:noFill/>
          <a:ln>
            <a:noFill/>
          </a:ln>
        </p:spPr>
      </p:pic>
      <p:sp>
        <p:nvSpPr>
          <p:cNvPr id="292" name="Google Shape;292;p6"/>
          <p:cNvSpPr txBox="1"/>
          <p:nvPr/>
        </p:nvSpPr>
        <p:spPr>
          <a:xfrm>
            <a:off x="216692" y="5820214"/>
            <a:ext cx="11255546"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Play"/>
                <a:ea typeface="Play"/>
                <a:cs typeface="Play"/>
                <a:sym typeface="Play"/>
              </a:rPr>
              <a:t>Along Wisconsin coastline. Hillshade: Shows the landscape and relief as being lit from the sun from certain direction (here ESE): Steep cliffs are white, flatter part are gray. Can see detail in coastal bluffs and in landscaping. Imagery from 2023, lidar data is from 2020, so roads are different.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7"/>
          <p:cNvSpPr txBox="1"/>
          <p:nvPr>
            <p:ph idx="2" type="body"/>
          </p:nvPr>
        </p:nvSpPr>
        <p:spPr>
          <a:xfrm>
            <a:off x="466351" y="367150"/>
            <a:ext cx="10032600" cy="6279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90000"/>
              </a:lnSpc>
              <a:spcBef>
                <a:spcPts val="0"/>
              </a:spcBef>
              <a:spcAft>
                <a:spcPts val="0"/>
              </a:spcAft>
              <a:buClr>
                <a:srgbClr val="2A68AF"/>
              </a:buClr>
              <a:buSzPct val="100000"/>
              <a:buNone/>
            </a:pPr>
            <a:r>
              <a:rPr lang="en-US"/>
              <a:t>How do we measure change using lidar? – </a:t>
            </a:r>
            <a:endParaRPr/>
          </a:p>
          <a:p>
            <a:pPr indent="0" lvl="0" marL="0" rtl="0" algn="l">
              <a:lnSpc>
                <a:spcPct val="90000"/>
              </a:lnSpc>
              <a:spcBef>
                <a:spcPts val="0"/>
              </a:spcBef>
              <a:spcAft>
                <a:spcPts val="0"/>
              </a:spcAft>
              <a:buClr>
                <a:srgbClr val="2A68AF"/>
              </a:buClr>
              <a:buSzPct val="100000"/>
              <a:buNone/>
            </a:pPr>
            <a:r>
              <a:rPr lang="en-US"/>
              <a:t>Vertical Topographic Differencing</a:t>
            </a:r>
            <a:endParaRPr/>
          </a:p>
        </p:txBody>
      </p:sp>
      <p:sp>
        <p:nvSpPr>
          <p:cNvPr id="299" name="Google Shape;299;p7"/>
          <p:cNvSpPr txBox="1"/>
          <p:nvPr/>
        </p:nvSpPr>
        <p:spPr>
          <a:xfrm>
            <a:off x="3143250" y="2486025"/>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Play"/>
              <a:buNone/>
            </a:pPr>
            <a:r>
              <a:t/>
            </a:r>
            <a:endParaRPr sz="1800">
              <a:solidFill>
                <a:schemeClr val="dk1"/>
              </a:solidFill>
              <a:latin typeface="Arial"/>
              <a:ea typeface="Arial"/>
              <a:cs typeface="Arial"/>
              <a:sym typeface="Arial"/>
            </a:endParaRPr>
          </a:p>
        </p:txBody>
      </p:sp>
      <p:pic>
        <p:nvPicPr>
          <p:cNvPr descr="A close up of text on a white background &#10; &#10;Description automatically generated" id="300" name="Google Shape;300;p7"/>
          <p:cNvPicPr preferRelativeResize="0"/>
          <p:nvPr/>
        </p:nvPicPr>
        <p:blipFill rotWithShape="1">
          <a:blip r:embed="rId3">
            <a:alphaModFix/>
          </a:blip>
          <a:srcRect b="0" l="0" r="0" t="0"/>
          <a:stretch/>
        </p:blipFill>
        <p:spPr>
          <a:xfrm>
            <a:off x="466342" y="994929"/>
            <a:ext cx="11014077" cy="4901453"/>
          </a:xfrm>
          <a:prstGeom prst="rect">
            <a:avLst/>
          </a:prstGeom>
          <a:noFill/>
          <a:ln>
            <a:noFill/>
          </a:ln>
        </p:spPr>
      </p:pic>
      <p:sp>
        <p:nvSpPr>
          <p:cNvPr id="301" name="Google Shape;301;p7"/>
          <p:cNvSpPr/>
          <p:nvPr/>
        </p:nvSpPr>
        <p:spPr>
          <a:xfrm>
            <a:off x="6392347" y="994929"/>
            <a:ext cx="5416952" cy="50521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Play"/>
              <a:ea typeface="Play"/>
              <a:cs typeface="Play"/>
              <a:sym typeface="Play"/>
            </a:endParaRPr>
          </a:p>
        </p:txBody>
      </p:sp>
      <p:sp>
        <p:nvSpPr>
          <p:cNvPr id="302" name="Google Shape;302;p7"/>
          <p:cNvSpPr txBox="1"/>
          <p:nvPr/>
        </p:nvSpPr>
        <p:spPr>
          <a:xfrm>
            <a:off x="466342" y="6150114"/>
            <a:ext cx="1222961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Play"/>
                <a:ea typeface="Play"/>
                <a:cs typeface="Play"/>
                <a:sym typeface="Play"/>
              </a:rPr>
              <a:t>Identical grid for pre and post event topography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8"/>
          <p:cNvSpPr txBox="1"/>
          <p:nvPr>
            <p:ph idx="2" type="body"/>
          </p:nvPr>
        </p:nvSpPr>
        <p:spPr>
          <a:xfrm>
            <a:off x="466342" y="367145"/>
            <a:ext cx="9379621" cy="627784"/>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2A68AF"/>
              </a:buClr>
              <a:buSzPts val="4000"/>
              <a:buNone/>
            </a:pPr>
            <a:r>
              <a:rPr lang="en-US"/>
              <a:t>Vertical Topographic Differencing</a:t>
            </a:r>
            <a:endParaRPr/>
          </a:p>
        </p:txBody>
      </p:sp>
      <p:sp>
        <p:nvSpPr>
          <p:cNvPr id="309" name="Google Shape;309;p8"/>
          <p:cNvSpPr txBox="1"/>
          <p:nvPr/>
        </p:nvSpPr>
        <p:spPr>
          <a:xfrm>
            <a:off x="3143250" y="2486025"/>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Play"/>
              <a:buNone/>
            </a:pPr>
            <a:r>
              <a:t/>
            </a:r>
            <a:endParaRPr sz="1800">
              <a:solidFill>
                <a:schemeClr val="dk1"/>
              </a:solidFill>
              <a:latin typeface="Arial"/>
              <a:ea typeface="Arial"/>
              <a:cs typeface="Arial"/>
              <a:sym typeface="Arial"/>
            </a:endParaRPr>
          </a:p>
        </p:txBody>
      </p:sp>
      <p:pic>
        <p:nvPicPr>
          <p:cNvPr descr="A close up of text on a white background &#10; &#10;Description automatically generated" id="310" name="Google Shape;310;p8"/>
          <p:cNvPicPr preferRelativeResize="0"/>
          <p:nvPr/>
        </p:nvPicPr>
        <p:blipFill rotWithShape="1">
          <a:blip r:embed="rId3">
            <a:alphaModFix/>
          </a:blip>
          <a:srcRect b="0" l="0" r="0" t="0"/>
          <a:stretch/>
        </p:blipFill>
        <p:spPr>
          <a:xfrm>
            <a:off x="466342" y="994929"/>
            <a:ext cx="11014077" cy="4901453"/>
          </a:xfrm>
          <a:prstGeom prst="rect">
            <a:avLst/>
          </a:prstGeom>
          <a:noFill/>
          <a:ln>
            <a:noFill/>
          </a:ln>
        </p:spPr>
      </p:pic>
      <p:sp>
        <p:nvSpPr>
          <p:cNvPr id="311" name="Google Shape;311;p8"/>
          <p:cNvSpPr/>
          <p:nvPr/>
        </p:nvSpPr>
        <p:spPr>
          <a:xfrm>
            <a:off x="6392347" y="3445656"/>
            <a:ext cx="5416952" cy="260141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Play"/>
              <a:ea typeface="Play"/>
              <a:cs typeface="Play"/>
              <a:sym typeface="Play"/>
            </a:endParaRPr>
          </a:p>
        </p:txBody>
      </p:sp>
      <p:sp>
        <p:nvSpPr>
          <p:cNvPr id="312" name="Google Shape;312;p8"/>
          <p:cNvSpPr txBox="1"/>
          <p:nvPr/>
        </p:nvSpPr>
        <p:spPr>
          <a:xfrm>
            <a:off x="3983455" y="6166770"/>
            <a:ext cx="4724279"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Play"/>
                <a:ea typeface="Play"/>
                <a:cs typeface="Play"/>
                <a:sym typeface="Play"/>
              </a:rPr>
              <a:t>Raster subtraction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9"/>
          <p:cNvSpPr txBox="1"/>
          <p:nvPr>
            <p:ph idx="2" type="body"/>
          </p:nvPr>
        </p:nvSpPr>
        <p:spPr>
          <a:xfrm>
            <a:off x="7029916" y="1495301"/>
            <a:ext cx="9379621" cy="62778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Clr>
                <a:srgbClr val="2A68AF"/>
              </a:buClr>
              <a:buSzPts val="4000"/>
              <a:buNone/>
            </a:pPr>
            <a:r>
              <a:rPr lang="en-US" sz="3200"/>
              <a:t>Yosemite, California</a:t>
            </a:r>
            <a:endParaRPr/>
          </a:p>
          <a:p>
            <a:pPr indent="-228600" lvl="0" marL="457200" rtl="0" algn="l">
              <a:lnSpc>
                <a:spcPct val="90000"/>
              </a:lnSpc>
              <a:spcBef>
                <a:spcPts val="1000"/>
              </a:spcBef>
              <a:spcAft>
                <a:spcPts val="0"/>
              </a:spcAft>
              <a:buClr>
                <a:srgbClr val="2A68AF"/>
              </a:buClr>
              <a:buSzPts val="4000"/>
              <a:buNone/>
            </a:pPr>
            <a:r>
              <a:t/>
            </a:r>
            <a:endParaRPr sz="3200"/>
          </a:p>
          <a:p>
            <a:pPr indent="-228600" lvl="0" marL="457200" rtl="0" algn="l">
              <a:lnSpc>
                <a:spcPct val="90000"/>
              </a:lnSpc>
              <a:spcBef>
                <a:spcPts val="1000"/>
              </a:spcBef>
              <a:spcAft>
                <a:spcPts val="0"/>
              </a:spcAft>
              <a:buClr>
                <a:srgbClr val="2A68AF"/>
              </a:buClr>
              <a:buSzPts val="4000"/>
              <a:buNone/>
            </a:pPr>
            <a:r>
              <a:rPr lang="en-US" sz="3200"/>
              <a:t>2006-2010</a:t>
            </a:r>
            <a:endParaRPr/>
          </a:p>
          <a:p>
            <a:pPr indent="-228600" lvl="0" marL="457200" rtl="0" algn="l">
              <a:lnSpc>
                <a:spcPct val="90000"/>
              </a:lnSpc>
              <a:spcBef>
                <a:spcPts val="1000"/>
              </a:spcBef>
              <a:spcAft>
                <a:spcPts val="0"/>
              </a:spcAft>
              <a:buClr>
                <a:srgbClr val="2A68AF"/>
              </a:buClr>
              <a:buSzPts val="4000"/>
              <a:buNone/>
            </a:pPr>
            <a:r>
              <a:t/>
            </a:r>
            <a:endParaRPr sz="3200"/>
          </a:p>
        </p:txBody>
      </p:sp>
      <p:pic>
        <p:nvPicPr>
          <p:cNvPr id="319" name="Google Shape;319;p9"/>
          <p:cNvPicPr preferRelativeResize="0"/>
          <p:nvPr/>
        </p:nvPicPr>
        <p:blipFill rotWithShape="1">
          <a:blip r:embed="rId3">
            <a:alphaModFix/>
          </a:blip>
          <a:srcRect b="0" l="0" r="0" t="0"/>
          <a:stretch/>
        </p:blipFill>
        <p:spPr>
          <a:xfrm>
            <a:off x="0" y="-1"/>
            <a:ext cx="6807200" cy="6905021"/>
          </a:xfrm>
          <a:prstGeom prst="rect">
            <a:avLst/>
          </a:prstGeom>
          <a:noFill/>
          <a:ln>
            <a:noFill/>
          </a:ln>
        </p:spPr>
      </p:pic>
      <p:pic>
        <p:nvPicPr>
          <p:cNvPr id="320" name="Google Shape;320;p9"/>
          <p:cNvPicPr preferRelativeResize="0"/>
          <p:nvPr/>
        </p:nvPicPr>
        <p:blipFill rotWithShape="1">
          <a:blip r:embed="rId4">
            <a:alphaModFix/>
          </a:blip>
          <a:srcRect b="47995" l="0" r="0" t="0"/>
          <a:stretch/>
        </p:blipFill>
        <p:spPr>
          <a:xfrm>
            <a:off x="7132138" y="3588584"/>
            <a:ext cx="4337527" cy="314153"/>
          </a:xfrm>
          <a:prstGeom prst="rect">
            <a:avLst/>
          </a:prstGeom>
          <a:noFill/>
          <a:ln>
            <a:noFill/>
          </a:ln>
        </p:spPr>
      </p:pic>
      <p:sp>
        <p:nvSpPr>
          <p:cNvPr id="321" name="Google Shape;321;p9"/>
          <p:cNvSpPr txBox="1"/>
          <p:nvPr/>
        </p:nvSpPr>
        <p:spPr>
          <a:xfrm>
            <a:off x="8836793" y="3797612"/>
            <a:ext cx="1123399"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Play"/>
                <a:ea typeface="Play"/>
                <a:cs typeface="Play"/>
                <a:sym typeface="Play"/>
              </a:rPr>
              <a:t>0 m</a:t>
            </a:r>
            <a:endParaRPr/>
          </a:p>
        </p:txBody>
      </p:sp>
      <p:sp>
        <p:nvSpPr>
          <p:cNvPr id="322" name="Google Shape;322;p9"/>
          <p:cNvSpPr txBox="1"/>
          <p:nvPr/>
        </p:nvSpPr>
        <p:spPr>
          <a:xfrm>
            <a:off x="7029916" y="3835706"/>
            <a:ext cx="133906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Play"/>
                <a:ea typeface="Play"/>
                <a:cs typeface="Play"/>
                <a:sym typeface="Play"/>
              </a:rPr>
              <a:t>- 15 m</a:t>
            </a:r>
            <a:endParaRPr/>
          </a:p>
        </p:txBody>
      </p:sp>
      <p:sp>
        <p:nvSpPr>
          <p:cNvPr id="323" name="Google Shape;323;p9"/>
          <p:cNvSpPr txBox="1"/>
          <p:nvPr/>
        </p:nvSpPr>
        <p:spPr>
          <a:xfrm>
            <a:off x="10508447" y="3829497"/>
            <a:ext cx="122877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Play"/>
                <a:ea typeface="Play"/>
                <a:cs typeface="Play"/>
                <a:sym typeface="Play"/>
              </a:rPr>
              <a:t>15 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10"/>
          <p:cNvSpPr txBox="1"/>
          <p:nvPr>
            <p:ph idx="1" type="body"/>
          </p:nvPr>
        </p:nvSpPr>
        <p:spPr>
          <a:xfrm>
            <a:off x="466344" y="1252728"/>
            <a:ext cx="10887456" cy="4924235"/>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2800"/>
              <a:buNone/>
            </a:pPr>
            <a:r>
              <a:t/>
            </a:r>
            <a:endParaRPr/>
          </a:p>
        </p:txBody>
      </p:sp>
      <p:sp>
        <p:nvSpPr>
          <p:cNvPr id="330" name="Google Shape;330;p10"/>
          <p:cNvSpPr txBox="1"/>
          <p:nvPr>
            <p:ph idx="2" type="body"/>
          </p:nvPr>
        </p:nvSpPr>
        <p:spPr>
          <a:xfrm>
            <a:off x="-15691" y="16206"/>
            <a:ext cx="9379621" cy="627784"/>
          </a:xfrm>
          <a:prstGeom prst="rect">
            <a:avLst/>
          </a:prstGeom>
          <a:noFill/>
          <a:ln>
            <a:noFill/>
          </a:ln>
        </p:spPr>
        <p:txBody>
          <a:bodyPr anchorCtr="0" anchor="t" bIns="45700" lIns="91425" spcFirstLastPara="1" rIns="91425" wrap="square" tIns="45700">
            <a:normAutofit fontScale="92500" lnSpcReduction="20000"/>
          </a:bodyPr>
          <a:lstStyle/>
          <a:p>
            <a:pPr indent="-228600" lvl="0" marL="457200" rtl="0" algn="l">
              <a:lnSpc>
                <a:spcPct val="90000"/>
              </a:lnSpc>
              <a:spcBef>
                <a:spcPts val="1000"/>
              </a:spcBef>
              <a:spcAft>
                <a:spcPts val="0"/>
              </a:spcAft>
              <a:buClr>
                <a:srgbClr val="2A68AF"/>
              </a:buClr>
              <a:buSzPct val="108108"/>
              <a:buNone/>
            </a:pPr>
            <a:r>
              <a:rPr lang="en-US"/>
              <a:t>Salt Lake City, Utah</a:t>
            </a:r>
            <a:endParaRPr/>
          </a:p>
        </p:txBody>
      </p:sp>
      <p:pic>
        <p:nvPicPr>
          <p:cNvPr descr="A close up of text on a white background &#10; &#10;Description automatically generated" id="331" name="Google Shape;331;p10"/>
          <p:cNvPicPr preferRelativeResize="0"/>
          <p:nvPr/>
        </p:nvPicPr>
        <p:blipFill rotWithShape="1">
          <a:blip r:embed="rId3">
            <a:alphaModFix/>
          </a:blip>
          <a:srcRect b="0" l="0" r="0" t="0"/>
          <a:stretch/>
        </p:blipFill>
        <p:spPr>
          <a:xfrm>
            <a:off x="0" y="540722"/>
            <a:ext cx="9944668" cy="5494430"/>
          </a:xfrm>
          <a:prstGeom prst="rect">
            <a:avLst/>
          </a:prstGeom>
          <a:noFill/>
          <a:ln>
            <a:noFill/>
          </a:ln>
        </p:spPr>
      </p:pic>
      <p:pic>
        <p:nvPicPr>
          <p:cNvPr id="332" name="Google Shape;332;p10"/>
          <p:cNvPicPr preferRelativeResize="0"/>
          <p:nvPr/>
        </p:nvPicPr>
        <p:blipFill rotWithShape="1">
          <a:blip r:embed="rId4">
            <a:alphaModFix/>
          </a:blip>
          <a:srcRect b="47995" l="0" r="0" t="0"/>
          <a:stretch/>
        </p:blipFill>
        <p:spPr>
          <a:xfrm>
            <a:off x="7372543" y="6004857"/>
            <a:ext cx="4752553" cy="344212"/>
          </a:xfrm>
          <a:prstGeom prst="rect">
            <a:avLst/>
          </a:prstGeom>
          <a:noFill/>
          <a:ln>
            <a:noFill/>
          </a:ln>
        </p:spPr>
      </p:pic>
      <p:sp>
        <p:nvSpPr>
          <p:cNvPr id="333" name="Google Shape;333;p10"/>
          <p:cNvSpPr txBox="1"/>
          <p:nvPr/>
        </p:nvSpPr>
        <p:spPr>
          <a:xfrm>
            <a:off x="2712780" y="6176963"/>
            <a:ext cx="392267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Play"/>
                <a:ea typeface="Play"/>
                <a:cs typeface="Play"/>
                <a:sym typeface="Play"/>
              </a:rPr>
              <a:t>Vertical Difference (m)</a:t>
            </a:r>
            <a:endParaRPr/>
          </a:p>
        </p:txBody>
      </p:sp>
      <p:sp>
        <p:nvSpPr>
          <p:cNvPr id="334" name="Google Shape;334;p10"/>
          <p:cNvSpPr txBox="1"/>
          <p:nvPr/>
        </p:nvSpPr>
        <p:spPr>
          <a:xfrm>
            <a:off x="9297026" y="6331488"/>
            <a:ext cx="39305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Play"/>
                <a:ea typeface="Play"/>
                <a:cs typeface="Play"/>
                <a:sym typeface="Play"/>
              </a:rPr>
              <a:t>0</a:t>
            </a:r>
            <a:endParaRPr/>
          </a:p>
        </p:txBody>
      </p:sp>
      <p:sp>
        <p:nvSpPr>
          <p:cNvPr id="335" name="Google Shape;335;p10"/>
          <p:cNvSpPr txBox="1"/>
          <p:nvPr/>
        </p:nvSpPr>
        <p:spPr>
          <a:xfrm>
            <a:off x="7015057" y="6331488"/>
            <a:ext cx="51809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Play"/>
                <a:ea typeface="Play"/>
                <a:cs typeface="Play"/>
                <a:sym typeface="Play"/>
              </a:rPr>
              <a:t>-4</a:t>
            </a:r>
            <a:endParaRPr/>
          </a:p>
        </p:txBody>
      </p:sp>
      <p:sp>
        <p:nvSpPr>
          <p:cNvPr id="336" name="Google Shape;336;p10"/>
          <p:cNvSpPr txBox="1"/>
          <p:nvPr/>
        </p:nvSpPr>
        <p:spPr>
          <a:xfrm>
            <a:off x="11479714" y="6331488"/>
            <a:ext cx="39305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Play"/>
                <a:ea typeface="Play"/>
                <a:cs typeface="Play"/>
                <a:sym typeface="Play"/>
              </a:rPr>
              <a:t>4</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11"/>
          <p:cNvSpPr txBox="1"/>
          <p:nvPr>
            <p:ph idx="2" type="body"/>
          </p:nvPr>
        </p:nvSpPr>
        <p:spPr>
          <a:xfrm>
            <a:off x="0" y="0"/>
            <a:ext cx="9379621" cy="627784"/>
          </a:xfrm>
          <a:prstGeom prst="rect">
            <a:avLst/>
          </a:prstGeom>
          <a:noFill/>
          <a:ln>
            <a:noFill/>
          </a:ln>
        </p:spPr>
        <p:txBody>
          <a:bodyPr anchorCtr="0" anchor="t" bIns="45700" lIns="91425" spcFirstLastPara="1" rIns="91425" wrap="square" tIns="45700">
            <a:normAutofit fontScale="92500" lnSpcReduction="20000"/>
          </a:bodyPr>
          <a:lstStyle/>
          <a:p>
            <a:pPr indent="-228600" lvl="0" marL="457200" rtl="0" algn="l">
              <a:lnSpc>
                <a:spcPct val="90000"/>
              </a:lnSpc>
              <a:spcBef>
                <a:spcPts val="1000"/>
              </a:spcBef>
              <a:spcAft>
                <a:spcPts val="0"/>
              </a:spcAft>
              <a:buClr>
                <a:srgbClr val="2A68AF"/>
              </a:buClr>
              <a:buSzPct val="108108"/>
              <a:buNone/>
            </a:pPr>
            <a:r>
              <a:rPr lang="en-US"/>
              <a:t>Salt Lake City Airport</a:t>
            </a:r>
            <a:endParaRPr/>
          </a:p>
        </p:txBody>
      </p:sp>
      <p:pic>
        <p:nvPicPr>
          <p:cNvPr descr="A picture containing photo &#10; &#10;Description automatically generated" id="343" name="Google Shape;343;p11"/>
          <p:cNvPicPr preferRelativeResize="0"/>
          <p:nvPr/>
        </p:nvPicPr>
        <p:blipFill rotWithShape="1">
          <a:blip r:embed="rId3">
            <a:alphaModFix/>
          </a:blip>
          <a:srcRect b="0" l="0" r="0" t="0"/>
          <a:stretch/>
        </p:blipFill>
        <p:spPr>
          <a:xfrm>
            <a:off x="0" y="604170"/>
            <a:ext cx="9749642" cy="6314320"/>
          </a:xfrm>
          <a:prstGeom prst="rect">
            <a:avLst/>
          </a:prstGeom>
          <a:noFill/>
          <a:ln>
            <a:noFill/>
          </a:ln>
        </p:spPr>
      </p:pic>
      <p:sp>
        <p:nvSpPr>
          <p:cNvPr id="344" name="Google Shape;344;p11"/>
          <p:cNvSpPr/>
          <p:nvPr/>
        </p:nvSpPr>
        <p:spPr>
          <a:xfrm>
            <a:off x="3114186" y="5671273"/>
            <a:ext cx="4624570" cy="86101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Play"/>
              <a:ea typeface="Play"/>
              <a:cs typeface="Play"/>
              <a:sym typeface="Play"/>
            </a:endParaRPr>
          </a:p>
        </p:txBody>
      </p:sp>
      <p:pic>
        <p:nvPicPr>
          <p:cNvPr id="345" name="Google Shape;345;p11"/>
          <p:cNvPicPr preferRelativeResize="0"/>
          <p:nvPr/>
        </p:nvPicPr>
        <p:blipFill rotWithShape="1">
          <a:blip r:embed="rId4">
            <a:alphaModFix/>
          </a:blip>
          <a:srcRect b="47995" l="0" r="0" t="0"/>
          <a:stretch/>
        </p:blipFill>
        <p:spPr>
          <a:xfrm>
            <a:off x="3216406" y="5738483"/>
            <a:ext cx="4337527" cy="314153"/>
          </a:xfrm>
          <a:prstGeom prst="rect">
            <a:avLst/>
          </a:prstGeom>
          <a:noFill/>
          <a:ln>
            <a:noFill/>
          </a:ln>
        </p:spPr>
      </p:pic>
      <p:sp>
        <p:nvSpPr>
          <p:cNvPr id="346" name="Google Shape;346;p11"/>
          <p:cNvSpPr txBox="1"/>
          <p:nvPr/>
        </p:nvSpPr>
        <p:spPr>
          <a:xfrm>
            <a:off x="4921061" y="5947511"/>
            <a:ext cx="1123399"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Play"/>
                <a:ea typeface="Play"/>
                <a:cs typeface="Play"/>
                <a:sym typeface="Play"/>
              </a:rPr>
              <a:t>0 m</a:t>
            </a:r>
            <a:endParaRPr/>
          </a:p>
        </p:txBody>
      </p:sp>
      <p:sp>
        <p:nvSpPr>
          <p:cNvPr id="347" name="Google Shape;347;p11"/>
          <p:cNvSpPr txBox="1"/>
          <p:nvPr/>
        </p:nvSpPr>
        <p:spPr>
          <a:xfrm>
            <a:off x="3114184" y="5985605"/>
            <a:ext cx="133906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Play"/>
                <a:ea typeface="Play"/>
                <a:cs typeface="Play"/>
                <a:sym typeface="Play"/>
              </a:rPr>
              <a:t>- 15 m</a:t>
            </a:r>
            <a:endParaRPr/>
          </a:p>
        </p:txBody>
      </p:sp>
      <p:sp>
        <p:nvSpPr>
          <p:cNvPr id="348" name="Google Shape;348;p11"/>
          <p:cNvSpPr txBox="1"/>
          <p:nvPr/>
        </p:nvSpPr>
        <p:spPr>
          <a:xfrm>
            <a:off x="6592715" y="5979396"/>
            <a:ext cx="122877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Play"/>
                <a:ea typeface="Play"/>
                <a:cs typeface="Play"/>
                <a:sym typeface="Play"/>
              </a:rPr>
              <a:t>15 m</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12"/>
          <p:cNvSpPr txBox="1"/>
          <p:nvPr>
            <p:ph type="title"/>
          </p:nvPr>
        </p:nvSpPr>
        <p:spPr>
          <a:xfrm>
            <a:off x="650535" y="1254123"/>
            <a:ext cx="10890929" cy="10972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2A68AF"/>
              </a:buClr>
              <a:buSzPts val="3700"/>
              <a:buFont typeface="Play"/>
              <a:buNone/>
            </a:pPr>
            <a:r>
              <a:rPr lang="en-US" sz="3700">
                <a:solidFill>
                  <a:srgbClr val="2A68AF"/>
                </a:solidFill>
              </a:rPr>
              <a:t>What is a sketch?</a:t>
            </a:r>
            <a:endParaRPr/>
          </a:p>
        </p:txBody>
      </p:sp>
      <p:pic>
        <p:nvPicPr>
          <p:cNvPr id="355" name="Google Shape;355;p12"/>
          <p:cNvPicPr preferRelativeResize="0"/>
          <p:nvPr>
            <p:ph idx="1" type="body"/>
          </p:nvPr>
        </p:nvPicPr>
        <p:blipFill rotWithShape="1">
          <a:blip r:embed="rId3">
            <a:alphaModFix/>
          </a:blip>
          <a:srcRect b="33089" l="0" r="0" t="12542"/>
          <a:stretch/>
        </p:blipFill>
        <p:spPr>
          <a:xfrm>
            <a:off x="5007965" y="2351388"/>
            <a:ext cx="6897300" cy="2897700"/>
          </a:xfrm>
          <a:prstGeom prst="rect">
            <a:avLst/>
          </a:prstGeom>
          <a:noFill/>
          <a:ln>
            <a:noFill/>
          </a:ln>
        </p:spPr>
      </p:pic>
      <p:sp>
        <p:nvSpPr>
          <p:cNvPr id="356" name="Google Shape;356;p12"/>
          <p:cNvSpPr txBox="1"/>
          <p:nvPr>
            <p:ph idx="2" type="body"/>
          </p:nvPr>
        </p:nvSpPr>
        <p:spPr>
          <a:xfrm>
            <a:off x="660993" y="2468246"/>
            <a:ext cx="5212080" cy="3566160"/>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1740"/>
              <a:buChar char="•"/>
            </a:pPr>
            <a:r>
              <a:rPr lang="en-US"/>
              <a:t>Contains </a:t>
            </a:r>
            <a:r>
              <a:rPr lang="en-US" u="sng"/>
              <a:t>labeled</a:t>
            </a:r>
            <a:r>
              <a:rPr lang="en-US"/>
              <a:t> key features</a:t>
            </a:r>
            <a:endParaRPr/>
          </a:p>
          <a:p>
            <a:pPr indent="-228600" lvl="0" marL="228600" rtl="0" algn="l">
              <a:lnSpc>
                <a:spcPct val="120000"/>
              </a:lnSpc>
              <a:spcBef>
                <a:spcPts val="1000"/>
              </a:spcBef>
              <a:spcAft>
                <a:spcPts val="0"/>
              </a:spcAft>
              <a:buClr>
                <a:schemeClr val="dk1"/>
              </a:buClr>
              <a:buSzPts val="1740"/>
              <a:buChar char="•"/>
            </a:pPr>
            <a:r>
              <a:rPr lang="en-US"/>
              <a:t>Contains description of processes (annotations)</a:t>
            </a:r>
            <a:endParaRPr/>
          </a:p>
          <a:p>
            <a:pPr indent="-228600" lvl="0" marL="228600" rtl="0" algn="l">
              <a:lnSpc>
                <a:spcPct val="120000"/>
              </a:lnSpc>
              <a:spcBef>
                <a:spcPts val="1000"/>
              </a:spcBef>
              <a:spcAft>
                <a:spcPts val="0"/>
              </a:spcAft>
              <a:buClr>
                <a:schemeClr val="dk1"/>
              </a:buClr>
              <a:buSzPts val="1740"/>
              <a:buChar char="•"/>
            </a:pPr>
            <a:r>
              <a:rPr lang="en-US"/>
              <a:t>Has a title</a:t>
            </a:r>
            <a:endParaRPr/>
          </a:p>
          <a:p>
            <a:pPr indent="-228600" lvl="0" marL="228600" rtl="0" algn="l">
              <a:lnSpc>
                <a:spcPct val="120000"/>
              </a:lnSpc>
              <a:spcBef>
                <a:spcPts val="1000"/>
              </a:spcBef>
              <a:spcAft>
                <a:spcPts val="0"/>
              </a:spcAft>
              <a:buClr>
                <a:schemeClr val="dk1"/>
              </a:buClr>
              <a:buSzPts val="1740"/>
              <a:buChar char="•"/>
            </a:pPr>
            <a:r>
              <a:rPr lang="en-US"/>
              <a:t>Focus is on the content, not on the artwork</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p13"/>
          <p:cNvPicPr preferRelativeResize="0"/>
          <p:nvPr/>
        </p:nvPicPr>
        <p:blipFill rotWithShape="1">
          <a:blip r:embed="rId3">
            <a:alphaModFix amt="84000"/>
          </a:blip>
          <a:srcRect b="0" l="0" r="0" t="0"/>
          <a:stretch/>
        </p:blipFill>
        <p:spPr>
          <a:xfrm>
            <a:off x="419248" y="16786"/>
            <a:ext cx="11353504" cy="6841214"/>
          </a:xfrm>
          <a:prstGeom prst="rect">
            <a:avLst/>
          </a:prstGeom>
          <a:noFill/>
          <a:ln>
            <a:noFill/>
          </a:ln>
        </p:spPr>
      </p:pic>
      <p:sp>
        <p:nvSpPr>
          <p:cNvPr id="362" name="Google Shape;362;p13"/>
          <p:cNvSpPr txBox="1"/>
          <p:nvPr>
            <p:ph type="title"/>
          </p:nvPr>
        </p:nvSpPr>
        <p:spPr>
          <a:xfrm>
            <a:off x="640079" y="359664"/>
            <a:ext cx="10890929" cy="10972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4000"/>
              <a:buFont typeface="Play"/>
              <a:buNone/>
            </a:pPr>
            <a:r>
              <a:rPr lang="en-US">
                <a:solidFill>
                  <a:srgbClr val="1E4795"/>
                </a:solidFill>
              </a:rPr>
              <a:t>Resolving the lab–Sketching exercise</a:t>
            </a:r>
            <a:endParaRPr/>
          </a:p>
        </p:txBody>
      </p:sp>
      <p:sp>
        <p:nvSpPr>
          <p:cNvPr id="363" name="Google Shape;363;p13"/>
          <p:cNvSpPr txBox="1"/>
          <p:nvPr>
            <p:ph idx="1" type="body"/>
          </p:nvPr>
        </p:nvSpPr>
        <p:spPr>
          <a:xfrm>
            <a:off x="640079" y="1251182"/>
            <a:ext cx="10556240" cy="1097280"/>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2088"/>
              <a:buChar char="•"/>
            </a:pPr>
            <a:r>
              <a:rPr lang="en-US" sz="2400">
                <a:latin typeface="Arial"/>
                <a:ea typeface="Arial"/>
                <a:cs typeface="Arial"/>
                <a:sym typeface="Arial"/>
              </a:rPr>
              <a:t>Your sketch should have labels, descriptions, and annotations.</a:t>
            </a:r>
            <a:endParaRPr/>
          </a:p>
          <a:p>
            <a:pPr indent="-228600" lvl="0" marL="228600" rtl="0" algn="l">
              <a:lnSpc>
                <a:spcPct val="120000"/>
              </a:lnSpc>
              <a:spcBef>
                <a:spcPts val="1000"/>
              </a:spcBef>
              <a:spcAft>
                <a:spcPts val="0"/>
              </a:spcAft>
              <a:buClr>
                <a:schemeClr val="dk1"/>
              </a:buClr>
              <a:buSzPts val="2088"/>
              <a:buChar char="•"/>
            </a:pPr>
            <a:r>
              <a:rPr lang="en-US" sz="2400">
                <a:latin typeface="Arial"/>
                <a:ea typeface="Arial"/>
                <a:cs typeface="Arial"/>
                <a:sym typeface="Arial"/>
              </a:rPr>
              <a:t>As you draw, think about what may be going on in this view</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14"/>
          <p:cNvSpPr txBox="1"/>
          <p:nvPr>
            <p:ph type="title"/>
          </p:nvPr>
        </p:nvSpPr>
        <p:spPr>
          <a:xfrm>
            <a:off x="640079" y="1371601"/>
            <a:ext cx="10890929" cy="10972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4000"/>
              <a:buFont typeface="Play"/>
              <a:buNone/>
            </a:pPr>
            <a:r>
              <a:t/>
            </a:r>
            <a:endParaRPr/>
          </a:p>
        </p:txBody>
      </p:sp>
      <p:pic>
        <p:nvPicPr>
          <p:cNvPr descr="A aerial view of a green land&#10;&#10;AI-generated content may be incorrect." id="370" name="Google Shape;370;p14">
            <a:hlinkClick r:id="rId3"/>
          </p:cNvPr>
          <p:cNvPicPr preferRelativeResize="0"/>
          <p:nvPr>
            <p:ph idx="1" type="body"/>
          </p:nvPr>
        </p:nvPicPr>
        <p:blipFill rotWithShape="1">
          <a:blip r:embed="rId4">
            <a:alphaModFix/>
          </a:blip>
          <a:srcRect b="0" l="0" r="0" t="0"/>
          <a:stretch/>
        </p:blipFill>
        <p:spPr>
          <a:xfrm>
            <a:off x="0" y="0"/>
            <a:ext cx="12875959" cy="6858000"/>
          </a:xfrm>
          <a:prstGeom prst="rect">
            <a:avLst/>
          </a:prstGeom>
          <a:noFill/>
          <a:ln>
            <a:noFill/>
          </a:ln>
        </p:spPr>
      </p:pic>
      <p:sp>
        <p:nvSpPr>
          <p:cNvPr id="371" name="Google Shape;371;p14"/>
          <p:cNvSpPr txBox="1"/>
          <p:nvPr/>
        </p:nvSpPr>
        <p:spPr>
          <a:xfrm>
            <a:off x="640075" y="359675"/>
            <a:ext cx="12003600" cy="10974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4000"/>
              <a:buFont typeface="Play"/>
              <a:buNone/>
            </a:pPr>
            <a:r>
              <a:rPr b="1" lang="en-US" sz="4000">
                <a:solidFill>
                  <a:srgbClr val="1E4795"/>
                </a:solidFill>
                <a:highlight>
                  <a:srgbClr val="C0C0C0"/>
                </a:highlight>
                <a:latin typeface="Play"/>
                <a:ea typeface="Play"/>
                <a:cs typeface="Play"/>
                <a:sym typeface="Play"/>
              </a:rPr>
              <a:t>V</a:t>
            </a:r>
            <a:r>
              <a:rPr b="1" lang="en-US" sz="4000">
                <a:solidFill>
                  <a:srgbClr val="1E4795"/>
                </a:solidFill>
                <a:highlight>
                  <a:srgbClr val="C0C0C0"/>
                </a:highlight>
                <a:latin typeface="Play"/>
                <a:ea typeface="Play"/>
                <a:cs typeface="Play"/>
                <a:sym typeface="Play"/>
              </a:rPr>
              <a:t>isualizing satellite Imagery using Google Earth</a:t>
            </a:r>
            <a:endParaRPr>
              <a:solidFill>
                <a:srgbClr val="1E4795"/>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15"/>
          <p:cNvSpPr txBox="1"/>
          <p:nvPr>
            <p:ph type="title"/>
          </p:nvPr>
        </p:nvSpPr>
        <p:spPr>
          <a:xfrm>
            <a:off x="650535" y="292735"/>
            <a:ext cx="10890929" cy="10972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1E4795"/>
              </a:buClr>
              <a:buSzPts val="4000"/>
              <a:buFont typeface="Play"/>
              <a:buNone/>
            </a:pPr>
            <a:r>
              <a:rPr lang="en-US">
                <a:solidFill>
                  <a:srgbClr val="1E4795"/>
                </a:solidFill>
              </a:rPr>
              <a:t>Interpreting the profile</a:t>
            </a:r>
            <a:endParaRPr/>
          </a:p>
        </p:txBody>
      </p:sp>
      <p:pic>
        <p:nvPicPr>
          <p:cNvPr descr="A graph showing different colored numbers&#10;&#10;AI-generated content may be incorrect." id="378" name="Google Shape;378;p15"/>
          <p:cNvPicPr preferRelativeResize="0"/>
          <p:nvPr>
            <p:ph idx="1" type="body"/>
          </p:nvPr>
        </p:nvPicPr>
        <p:blipFill rotWithShape="1">
          <a:blip r:embed="rId3">
            <a:alphaModFix/>
          </a:blip>
          <a:srcRect b="0" l="0" r="0" t="0"/>
          <a:stretch/>
        </p:blipFill>
        <p:spPr>
          <a:xfrm>
            <a:off x="650535" y="1592610"/>
            <a:ext cx="9893300" cy="3200400"/>
          </a:xfrm>
          <a:prstGeom prst="rect">
            <a:avLst/>
          </a:prstGeom>
          <a:noFill/>
          <a:ln>
            <a:noFill/>
          </a:ln>
        </p:spPr>
      </p:pic>
      <p:sp>
        <p:nvSpPr>
          <p:cNvPr id="379" name="Google Shape;379;p15"/>
          <p:cNvSpPr txBox="1"/>
          <p:nvPr/>
        </p:nvSpPr>
        <p:spPr>
          <a:xfrm>
            <a:off x="1149349" y="4995605"/>
            <a:ext cx="98932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u="none" strike="noStrike">
                <a:solidFill>
                  <a:srgbClr val="000000"/>
                </a:solidFill>
                <a:latin typeface="Arial"/>
                <a:ea typeface="Arial"/>
                <a:cs typeface="Arial"/>
                <a:sym typeface="Arial"/>
              </a:rPr>
              <a:t>Elevation along the coastal bluff (meters) vs distance perpendicular to the lake coastline measured with multiple acquisitions of lidar topography: 2010 (blue), 2012 (orange), 2015 (green), and 2020 (magenta).</a:t>
            </a:r>
            <a:endParaRPr sz="2400">
              <a:solidFill>
                <a:schemeClr val="dk1"/>
              </a:solidFill>
              <a:latin typeface="Play"/>
              <a:ea typeface="Play"/>
              <a:cs typeface="Play"/>
              <a:sym typeface="Pl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380056b5f4c_0_568"/>
          <p:cNvSpPr txBox="1"/>
          <p:nvPr>
            <p:ph type="title"/>
          </p:nvPr>
        </p:nvSpPr>
        <p:spPr>
          <a:xfrm>
            <a:off x="650535" y="292735"/>
            <a:ext cx="10890900" cy="10974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Clr>
                <a:srgbClr val="1E4795"/>
              </a:buClr>
              <a:buSzPct val="100000"/>
              <a:buFont typeface="Play"/>
              <a:buNone/>
            </a:pPr>
            <a:r>
              <a:rPr lang="en-US">
                <a:solidFill>
                  <a:srgbClr val="1E4795"/>
                </a:solidFill>
              </a:rPr>
              <a:t>What causes coastal erosion at the Great Lakes?</a:t>
            </a:r>
            <a:endParaRPr/>
          </a:p>
        </p:txBody>
      </p:sp>
      <p:sp>
        <p:nvSpPr>
          <p:cNvPr id="217" name="Google Shape;217;g380056b5f4c_0_568"/>
          <p:cNvSpPr txBox="1"/>
          <p:nvPr/>
        </p:nvSpPr>
        <p:spPr>
          <a:xfrm>
            <a:off x="491150" y="1457150"/>
            <a:ext cx="4345800" cy="50913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chemeClr val="dk1"/>
              </a:buClr>
              <a:buSzPts val="2500"/>
              <a:buFont typeface="Play"/>
              <a:buChar char="●"/>
            </a:pPr>
            <a:r>
              <a:rPr lang="en-US" sz="2500">
                <a:solidFill>
                  <a:schemeClr val="dk1"/>
                </a:solidFill>
                <a:latin typeface="Play"/>
                <a:ea typeface="Play"/>
                <a:cs typeface="Play"/>
                <a:sym typeface="Play"/>
              </a:rPr>
              <a:t>Water levels at the Great Lakes depend on </a:t>
            </a:r>
            <a:r>
              <a:rPr b="1" lang="en-US" sz="2500">
                <a:solidFill>
                  <a:schemeClr val="dk1"/>
                </a:solidFill>
                <a:latin typeface="Play"/>
                <a:ea typeface="Play"/>
                <a:cs typeface="Play"/>
                <a:sym typeface="Play"/>
              </a:rPr>
              <a:t>climate</a:t>
            </a:r>
            <a:r>
              <a:rPr lang="en-US" sz="2500">
                <a:solidFill>
                  <a:schemeClr val="dk1"/>
                </a:solidFill>
                <a:latin typeface="Play"/>
                <a:ea typeface="Play"/>
                <a:cs typeface="Play"/>
                <a:sym typeface="Play"/>
              </a:rPr>
              <a:t> (precipitation, ice cover)</a:t>
            </a:r>
            <a:endParaRPr sz="2500">
              <a:solidFill>
                <a:schemeClr val="dk1"/>
              </a:solidFill>
              <a:latin typeface="Play"/>
              <a:ea typeface="Play"/>
              <a:cs typeface="Play"/>
              <a:sym typeface="Play"/>
            </a:endParaRPr>
          </a:p>
          <a:p>
            <a:pPr indent="0" lvl="0" marL="457200" rtl="0" algn="l">
              <a:spcBef>
                <a:spcPts val="0"/>
              </a:spcBef>
              <a:spcAft>
                <a:spcPts val="0"/>
              </a:spcAft>
              <a:buNone/>
            </a:pPr>
            <a:r>
              <a:t/>
            </a:r>
            <a:endParaRPr sz="2500">
              <a:solidFill>
                <a:schemeClr val="dk1"/>
              </a:solidFill>
              <a:latin typeface="Play"/>
              <a:ea typeface="Play"/>
              <a:cs typeface="Play"/>
              <a:sym typeface="Play"/>
            </a:endParaRPr>
          </a:p>
          <a:p>
            <a:pPr indent="-387350" lvl="0" marL="457200" rtl="0" algn="l">
              <a:spcBef>
                <a:spcPts val="0"/>
              </a:spcBef>
              <a:spcAft>
                <a:spcPts val="0"/>
              </a:spcAft>
              <a:buClr>
                <a:schemeClr val="dk1"/>
              </a:buClr>
              <a:buSzPts val="2500"/>
              <a:buFont typeface="Play"/>
              <a:buChar char="●"/>
            </a:pPr>
            <a:r>
              <a:rPr lang="en-US" sz="2500">
                <a:solidFill>
                  <a:schemeClr val="dk1"/>
                </a:solidFill>
                <a:latin typeface="Play"/>
                <a:ea typeface="Play"/>
                <a:cs typeface="Play"/>
                <a:sym typeface="Play"/>
              </a:rPr>
              <a:t>Warmer temperatures and loss of winter ice cover can lead to greater fluctuations in water levels and more intense storms</a:t>
            </a:r>
            <a:endParaRPr sz="2500">
              <a:solidFill>
                <a:schemeClr val="dk1"/>
              </a:solidFill>
              <a:latin typeface="Play"/>
              <a:ea typeface="Play"/>
              <a:cs typeface="Play"/>
              <a:sym typeface="Play"/>
            </a:endParaRPr>
          </a:p>
          <a:p>
            <a:pPr indent="0" lvl="0" marL="0" rtl="0" algn="l">
              <a:spcBef>
                <a:spcPts val="0"/>
              </a:spcBef>
              <a:spcAft>
                <a:spcPts val="0"/>
              </a:spcAft>
              <a:buNone/>
            </a:pPr>
            <a:r>
              <a:t/>
            </a:r>
            <a:endParaRPr sz="2500">
              <a:solidFill>
                <a:schemeClr val="dk1"/>
              </a:solidFill>
            </a:endParaRPr>
          </a:p>
          <a:p>
            <a:pPr indent="0" lvl="0" marL="0" rtl="0" algn="l">
              <a:spcBef>
                <a:spcPts val="0"/>
              </a:spcBef>
              <a:spcAft>
                <a:spcPts val="0"/>
              </a:spcAft>
              <a:buNone/>
            </a:pPr>
            <a:r>
              <a:t/>
            </a:r>
            <a:endParaRPr sz="2500">
              <a:solidFill>
                <a:schemeClr val="dk1"/>
              </a:solidFill>
            </a:endParaRPr>
          </a:p>
          <a:p>
            <a:pPr indent="0" lvl="0" marL="0" rtl="0" algn="l">
              <a:spcBef>
                <a:spcPts val="0"/>
              </a:spcBef>
              <a:spcAft>
                <a:spcPts val="0"/>
              </a:spcAft>
              <a:buNone/>
            </a:pPr>
            <a:r>
              <a:t/>
            </a:r>
            <a:endParaRPr sz="2500">
              <a:solidFill>
                <a:schemeClr val="dk1"/>
              </a:solidFill>
              <a:latin typeface="Play"/>
              <a:ea typeface="Play"/>
              <a:cs typeface="Play"/>
              <a:sym typeface="Play"/>
            </a:endParaRPr>
          </a:p>
        </p:txBody>
      </p:sp>
      <p:grpSp>
        <p:nvGrpSpPr>
          <p:cNvPr id="218" name="Google Shape;218;g380056b5f4c_0_568"/>
          <p:cNvGrpSpPr/>
          <p:nvPr/>
        </p:nvGrpSpPr>
        <p:grpSpPr>
          <a:xfrm>
            <a:off x="4836950" y="1457150"/>
            <a:ext cx="7355050" cy="4201428"/>
            <a:chOff x="4836950" y="1457150"/>
            <a:chExt cx="7355050" cy="4201428"/>
          </a:xfrm>
        </p:grpSpPr>
        <p:pic>
          <p:nvPicPr>
            <p:cNvPr id="219" name="Google Shape;219;g380056b5f4c_0_568" title="Screenshot 2025-04-01 at 11.34.57 AM.png"/>
            <p:cNvPicPr preferRelativeResize="0"/>
            <p:nvPr/>
          </p:nvPicPr>
          <p:blipFill>
            <a:blip r:embed="rId3">
              <a:alphaModFix/>
            </a:blip>
            <a:stretch>
              <a:fillRect/>
            </a:stretch>
          </p:blipFill>
          <p:spPr>
            <a:xfrm>
              <a:off x="4836950" y="1457150"/>
              <a:ext cx="7355050" cy="4201428"/>
            </a:xfrm>
            <a:prstGeom prst="rect">
              <a:avLst/>
            </a:prstGeom>
            <a:noFill/>
            <a:ln>
              <a:noFill/>
            </a:ln>
          </p:spPr>
        </p:pic>
        <p:sp>
          <p:nvSpPr>
            <p:cNvPr id="220" name="Google Shape;220;g380056b5f4c_0_568"/>
            <p:cNvSpPr txBox="1"/>
            <p:nvPr/>
          </p:nvSpPr>
          <p:spPr>
            <a:xfrm>
              <a:off x="7250675" y="1767100"/>
              <a:ext cx="3520200" cy="406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solidFill>
                    <a:schemeClr val="dk1"/>
                  </a:solidFill>
                  <a:latin typeface="Play"/>
                  <a:ea typeface="Play"/>
                  <a:cs typeface="Play"/>
                  <a:sym typeface="Play"/>
                </a:rPr>
                <a:t>Lake Superior water levels</a:t>
              </a:r>
              <a:endParaRPr sz="2000">
                <a:solidFill>
                  <a:schemeClr val="dk1"/>
                </a:solidFill>
                <a:latin typeface="Play"/>
                <a:ea typeface="Play"/>
                <a:cs typeface="Play"/>
                <a:sym typeface="Play"/>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4" name="Shape 384"/>
        <p:cNvGrpSpPr/>
        <p:nvPr/>
      </p:nvGrpSpPr>
      <p:grpSpPr>
        <a:xfrm>
          <a:off x="0" y="0"/>
          <a:ext cx="0" cy="0"/>
          <a:chOff x="0" y="0"/>
          <a:chExt cx="0" cy="0"/>
        </a:xfrm>
      </p:grpSpPr>
      <p:cxnSp>
        <p:nvCxnSpPr>
          <p:cNvPr id="385" name="Google Shape;385;p16"/>
          <p:cNvCxnSpPr/>
          <p:nvPr/>
        </p:nvCxnSpPr>
        <p:spPr>
          <a:xfrm>
            <a:off x="713232" y="1031001"/>
            <a:ext cx="978862" cy="0"/>
          </a:xfrm>
          <a:prstGeom prst="straightConnector1">
            <a:avLst/>
          </a:prstGeom>
          <a:noFill/>
          <a:ln cap="flat" cmpd="sng" w="76200">
            <a:solidFill>
              <a:schemeClr val="accent1"/>
            </a:solidFill>
            <a:prstDash val="solid"/>
            <a:miter lim="800000"/>
            <a:headEnd len="sm" w="sm" type="none"/>
            <a:tailEnd len="sm" w="sm" type="none"/>
          </a:ln>
        </p:spPr>
      </p:cxnSp>
      <p:sp>
        <p:nvSpPr>
          <p:cNvPr id="386" name="Google Shape;386;p1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Play"/>
              <a:ea typeface="Play"/>
              <a:cs typeface="Play"/>
              <a:sym typeface="Play"/>
            </a:endParaRPr>
          </a:p>
        </p:txBody>
      </p:sp>
      <p:sp>
        <p:nvSpPr>
          <p:cNvPr id="387" name="Google Shape;387;p16"/>
          <p:cNvSpPr txBox="1"/>
          <p:nvPr>
            <p:ph type="title"/>
          </p:nvPr>
        </p:nvSpPr>
        <p:spPr>
          <a:xfrm>
            <a:off x="640079" y="1021841"/>
            <a:ext cx="3253491" cy="2990077"/>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Play"/>
              <a:buNone/>
            </a:pPr>
            <a:r>
              <a:rPr lang="en-US" sz="4400">
                <a:solidFill>
                  <a:srgbClr val="1E4795"/>
                </a:solidFill>
              </a:rPr>
              <a:t>Using hillshades to study change over time</a:t>
            </a:r>
            <a:endParaRPr>
              <a:solidFill>
                <a:srgbClr val="1E4795"/>
              </a:solidFill>
            </a:endParaRPr>
          </a:p>
        </p:txBody>
      </p:sp>
      <p:cxnSp>
        <p:nvCxnSpPr>
          <p:cNvPr id="388" name="Google Shape;388;p16"/>
          <p:cNvCxnSpPr/>
          <p:nvPr/>
        </p:nvCxnSpPr>
        <p:spPr>
          <a:xfrm>
            <a:off x="713232" y="4011930"/>
            <a:ext cx="978862" cy="0"/>
          </a:xfrm>
          <a:prstGeom prst="straightConnector1">
            <a:avLst/>
          </a:prstGeom>
          <a:noFill/>
          <a:ln cap="flat" cmpd="sng" w="76200">
            <a:solidFill>
              <a:schemeClr val="accent1"/>
            </a:solidFill>
            <a:prstDash val="solid"/>
            <a:miter lim="800000"/>
            <a:headEnd len="sm" w="sm" type="none"/>
            <a:tailEnd len="sm" w="sm" type="none"/>
          </a:ln>
        </p:spPr>
      </p:cxnSp>
      <p:pic>
        <p:nvPicPr>
          <p:cNvPr id="389" name="Google Shape;389;p16"/>
          <p:cNvPicPr preferRelativeResize="0"/>
          <p:nvPr>
            <p:ph idx="1" type="body"/>
          </p:nvPr>
        </p:nvPicPr>
        <p:blipFill rotWithShape="1">
          <a:blip r:embed="rId3">
            <a:alphaModFix/>
          </a:blip>
          <a:srcRect b="0" l="0" r="0" t="0"/>
          <a:stretch/>
        </p:blipFill>
        <p:spPr>
          <a:xfrm>
            <a:off x="4209319" y="405402"/>
            <a:ext cx="7512045" cy="604719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4" name="Shape 394"/>
        <p:cNvGrpSpPr/>
        <p:nvPr/>
      </p:nvGrpSpPr>
      <p:grpSpPr>
        <a:xfrm>
          <a:off x="0" y="0"/>
          <a:ext cx="0" cy="0"/>
          <a:chOff x="0" y="0"/>
          <a:chExt cx="0" cy="0"/>
        </a:xfrm>
      </p:grpSpPr>
      <p:cxnSp>
        <p:nvCxnSpPr>
          <p:cNvPr id="395" name="Google Shape;395;p17"/>
          <p:cNvCxnSpPr/>
          <p:nvPr/>
        </p:nvCxnSpPr>
        <p:spPr>
          <a:xfrm>
            <a:off x="713232" y="1031001"/>
            <a:ext cx="978862" cy="0"/>
          </a:xfrm>
          <a:prstGeom prst="straightConnector1">
            <a:avLst/>
          </a:prstGeom>
          <a:noFill/>
          <a:ln cap="flat" cmpd="sng" w="76200">
            <a:solidFill>
              <a:schemeClr val="accent1"/>
            </a:solidFill>
            <a:prstDash val="solid"/>
            <a:miter lim="800000"/>
            <a:headEnd len="sm" w="sm" type="none"/>
            <a:tailEnd len="sm" w="sm" type="none"/>
          </a:ln>
        </p:spPr>
      </p:cxnSp>
      <p:sp>
        <p:nvSpPr>
          <p:cNvPr id="396" name="Google Shape;396;p1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Play"/>
              <a:ea typeface="Play"/>
              <a:cs typeface="Play"/>
              <a:sym typeface="Play"/>
            </a:endParaRPr>
          </a:p>
        </p:txBody>
      </p:sp>
      <p:sp>
        <p:nvSpPr>
          <p:cNvPr id="397" name="Google Shape;397;p17"/>
          <p:cNvSpPr txBox="1"/>
          <p:nvPr>
            <p:ph type="title"/>
          </p:nvPr>
        </p:nvSpPr>
        <p:spPr>
          <a:xfrm>
            <a:off x="356617" y="786384"/>
            <a:ext cx="3156857" cy="2642616"/>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Play"/>
              <a:buNone/>
            </a:pPr>
            <a:r>
              <a:rPr lang="en-US" sz="3700">
                <a:solidFill>
                  <a:srgbClr val="1E4795"/>
                </a:solidFill>
              </a:rPr>
              <a:t>Accessing and using the Great Lakes Water level dashboard</a:t>
            </a:r>
            <a:endParaRPr>
              <a:solidFill>
                <a:srgbClr val="1E4795"/>
              </a:solidFill>
            </a:endParaRPr>
          </a:p>
        </p:txBody>
      </p:sp>
      <p:cxnSp>
        <p:nvCxnSpPr>
          <p:cNvPr id="398" name="Google Shape;398;p17"/>
          <p:cNvCxnSpPr/>
          <p:nvPr/>
        </p:nvCxnSpPr>
        <p:spPr>
          <a:xfrm>
            <a:off x="713232" y="4011930"/>
            <a:ext cx="978862" cy="0"/>
          </a:xfrm>
          <a:prstGeom prst="straightConnector1">
            <a:avLst/>
          </a:prstGeom>
          <a:noFill/>
          <a:ln cap="flat" cmpd="sng" w="76200">
            <a:solidFill>
              <a:schemeClr val="accent1"/>
            </a:solidFill>
            <a:prstDash val="solid"/>
            <a:miter lim="800000"/>
            <a:headEnd len="sm" w="sm" type="none"/>
            <a:tailEnd len="sm" w="sm" type="none"/>
          </a:ln>
        </p:spPr>
      </p:cxnSp>
      <p:pic>
        <p:nvPicPr>
          <p:cNvPr descr="A screenshot of a computer&#10;&#10;AI-generated content may be incorrect." id="399" name="Google Shape;399;p17">
            <a:hlinkClick r:id="rId3"/>
          </p:cNvPr>
          <p:cNvPicPr preferRelativeResize="0"/>
          <p:nvPr>
            <p:ph idx="1" type="body"/>
          </p:nvPr>
        </p:nvPicPr>
        <p:blipFill rotWithShape="1">
          <a:blip r:embed="rId4">
            <a:alphaModFix/>
          </a:blip>
          <a:srcRect b="0" l="0" r="0" t="0"/>
          <a:stretch/>
        </p:blipFill>
        <p:spPr>
          <a:xfrm>
            <a:off x="3870090" y="480395"/>
            <a:ext cx="7263976" cy="53935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18"/>
          <p:cNvSpPr txBox="1"/>
          <p:nvPr>
            <p:ph type="title"/>
          </p:nvPr>
        </p:nvSpPr>
        <p:spPr>
          <a:xfrm>
            <a:off x="640079" y="1371601"/>
            <a:ext cx="10890929" cy="10972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4000"/>
              <a:buFont typeface="Play"/>
              <a:buNone/>
            </a:pPr>
            <a:r>
              <a:rPr lang="en-US">
                <a:solidFill>
                  <a:srgbClr val="1E4795"/>
                </a:solidFill>
              </a:rPr>
              <a:t>Applying scientific reasoning</a:t>
            </a:r>
            <a:endParaRPr>
              <a:solidFill>
                <a:srgbClr val="1E4795"/>
              </a:solidFill>
            </a:endParaRPr>
          </a:p>
        </p:txBody>
      </p:sp>
      <p:sp>
        <p:nvSpPr>
          <p:cNvPr id="405" name="Google Shape;405;p18"/>
          <p:cNvSpPr txBox="1"/>
          <p:nvPr>
            <p:ph idx="1" type="body"/>
          </p:nvPr>
        </p:nvSpPr>
        <p:spPr>
          <a:xfrm>
            <a:off x="640080" y="2633472"/>
            <a:ext cx="10890928" cy="3566160"/>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1740"/>
              <a:buChar char="•"/>
            </a:pPr>
            <a:r>
              <a:rPr lang="en-US">
                <a:latin typeface="Arial"/>
                <a:ea typeface="Arial"/>
                <a:cs typeface="Arial"/>
                <a:sym typeface="Arial"/>
              </a:rPr>
              <a:t>Questions 12-17 are intended to help you reason scientifically. More than correct answers, you must clearly document your </a:t>
            </a:r>
            <a:r>
              <a:rPr lang="en-US">
                <a:latin typeface="Arial"/>
                <a:ea typeface="Arial"/>
                <a:cs typeface="Arial"/>
                <a:sym typeface="Arial"/>
              </a:rPr>
              <a:t>thought</a:t>
            </a:r>
            <a:r>
              <a:rPr lang="en-US">
                <a:latin typeface="Arial"/>
                <a:ea typeface="Arial"/>
                <a:cs typeface="Arial"/>
                <a:sym typeface="Arial"/>
              </a:rPr>
              <a:t> process.</a:t>
            </a:r>
            <a:endParaRPr>
              <a:latin typeface="Arial"/>
              <a:ea typeface="Arial"/>
              <a:cs typeface="Arial"/>
              <a:sym typeface="Arial"/>
            </a:endParaRPr>
          </a:p>
          <a:p>
            <a:pPr indent="-228600" lvl="0" marL="228600" rtl="0" algn="l">
              <a:lnSpc>
                <a:spcPct val="120000"/>
              </a:lnSpc>
              <a:spcBef>
                <a:spcPts val="0"/>
              </a:spcBef>
              <a:spcAft>
                <a:spcPts val="0"/>
              </a:spcAft>
              <a:buClr>
                <a:schemeClr val="dk1"/>
              </a:buClr>
              <a:buSzPts val="1740"/>
              <a:buChar char="•"/>
            </a:pPr>
            <a:r>
              <a:rPr lang="en-US">
                <a:latin typeface="Arial"/>
                <a:ea typeface="Arial"/>
                <a:cs typeface="Arial"/>
                <a:sym typeface="Arial"/>
              </a:rPr>
              <a:t>Brainstorm with your classmates and</a:t>
            </a:r>
            <a:r>
              <a:rPr lang="en-US"/>
              <a:t> </a:t>
            </a:r>
            <a:r>
              <a:rPr lang="en-US">
                <a:latin typeface="Arial"/>
                <a:ea typeface="Arial"/>
                <a:cs typeface="Arial"/>
                <a:sym typeface="Arial"/>
              </a:rPr>
              <a:t>a</a:t>
            </a:r>
            <a:r>
              <a:rPr lang="en-US">
                <a:latin typeface="Arial"/>
                <a:ea typeface="Arial"/>
                <a:cs typeface="Arial"/>
                <a:sym typeface="Arial"/>
              </a:rPr>
              <a:t>sk your instructor if you need help</a:t>
            </a:r>
            <a:endParaRPr/>
          </a:p>
        </p:txBody>
      </p:sp>
      <p:pic>
        <p:nvPicPr>
          <p:cNvPr descr="Black line Humanoid robot icon isolated on white background. Artificial intelligence, machine learning, cloud computing. Vector (Provided by Getty Images)" id="406" name="Google Shape;406;p18"/>
          <p:cNvPicPr preferRelativeResize="0"/>
          <p:nvPr/>
        </p:nvPicPr>
        <p:blipFill>
          <a:blip r:embed="rId3">
            <a:alphaModFix/>
          </a:blip>
          <a:stretch>
            <a:fillRect/>
          </a:stretch>
        </p:blipFill>
        <p:spPr>
          <a:xfrm>
            <a:off x="8991975" y="29850"/>
            <a:ext cx="2603628" cy="260362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19"/>
          <p:cNvSpPr txBox="1"/>
          <p:nvPr>
            <p:ph type="title"/>
          </p:nvPr>
        </p:nvSpPr>
        <p:spPr>
          <a:xfrm>
            <a:off x="640079" y="1371601"/>
            <a:ext cx="10890929" cy="109728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4000"/>
              <a:buFont typeface="Play"/>
              <a:buNone/>
            </a:pPr>
            <a:r>
              <a:rPr lang="en-US">
                <a:solidFill>
                  <a:srgbClr val="1E4795"/>
                </a:solidFill>
              </a:rPr>
              <a:t>Questions?</a:t>
            </a:r>
            <a:endParaRPr>
              <a:solidFill>
                <a:srgbClr val="1E4795"/>
              </a:solidFill>
            </a:endParaRPr>
          </a:p>
        </p:txBody>
      </p:sp>
      <p:sp>
        <p:nvSpPr>
          <p:cNvPr id="412" name="Google Shape;412;p19"/>
          <p:cNvSpPr txBox="1"/>
          <p:nvPr>
            <p:ph idx="1" type="body"/>
          </p:nvPr>
        </p:nvSpPr>
        <p:spPr>
          <a:xfrm>
            <a:off x="640080" y="2633472"/>
            <a:ext cx="10890928" cy="3566160"/>
          </a:xfrm>
          <a:prstGeom prst="rect">
            <a:avLst/>
          </a:prstGeom>
          <a:noFill/>
          <a:ln>
            <a:noFill/>
          </a:ln>
        </p:spPr>
        <p:txBody>
          <a:bodyPr anchorCtr="0" anchor="t" bIns="45700" lIns="91425" spcFirstLastPara="1" rIns="91425" wrap="square" tIns="45700">
            <a:normAutofit/>
          </a:bodyPr>
          <a:lstStyle/>
          <a:p>
            <a:pPr indent="-118110" lvl="0" marL="228600" rtl="0" algn="l">
              <a:lnSpc>
                <a:spcPct val="120000"/>
              </a:lnSpc>
              <a:spcBef>
                <a:spcPts val="0"/>
              </a:spcBef>
              <a:spcAft>
                <a:spcPts val="0"/>
              </a:spcAft>
              <a:buClr>
                <a:schemeClr val="dk1"/>
              </a:buClr>
              <a:buSzPts val="1740"/>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g380056b5f4c_0_345"/>
          <p:cNvSpPr txBox="1"/>
          <p:nvPr>
            <p:ph type="title"/>
          </p:nvPr>
        </p:nvSpPr>
        <p:spPr>
          <a:xfrm>
            <a:off x="650554" y="1016626"/>
            <a:ext cx="10890900" cy="10974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solidFill>
                  <a:srgbClr val="1E4795"/>
                </a:solidFill>
              </a:rPr>
              <a:t>To learn more…</a:t>
            </a:r>
            <a:endParaRPr>
              <a:solidFill>
                <a:srgbClr val="1E4795"/>
              </a:solidFill>
            </a:endParaRPr>
          </a:p>
        </p:txBody>
      </p:sp>
      <p:sp>
        <p:nvSpPr>
          <p:cNvPr id="419" name="Google Shape;419;g380056b5f4c_0_345"/>
          <p:cNvSpPr txBox="1"/>
          <p:nvPr>
            <p:ph idx="1" type="body"/>
          </p:nvPr>
        </p:nvSpPr>
        <p:spPr>
          <a:xfrm>
            <a:off x="640075" y="1867900"/>
            <a:ext cx="10890900" cy="4474200"/>
          </a:xfrm>
          <a:prstGeom prst="rect">
            <a:avLst/>
          </a:prstGeom>
        </p:spPr>
        <p:txBody>
          <a:bodyPr anchorCtr="0" anchor="t" bIns="45700" lIns="91425" spcFirstLastPara="1" rIns="91425" wrap="square" tIns="45700">
            <a:normAutofit/>
          </a:bodyPr>
          <a:lstStyle/>
          <a:p>
            <a:pPr indent="-457200" lvl="0" marL="457200" rtl="0" algn="l">
              <a:lnSpc>
                <a:spcPct val="115000"/>
              </a:lnSpc>
              <a:spcBef>
                <a:spcPts val="0"/>
              </a:spcBef>
              <a:spcAft>
                <a:spcPts val="0"/>
              </a:spcAft>
              <a:buClr>
                <a:schemeClr val="dk1"/>
              </a:buClr>
              <a:buSzPts val="1100"/>
              <a:buFont typeface="Arial"/>
              <a:buNone/>
            </a:pPr>
            <a:r>
              <a:rPr lang="en-US" sz="1300">
                <a:solidFill>
                  <a:srgbClr val="1E1E1E"/>
                </a:solidFill>
                <a:latin typeface="Arial"/>
                <a:ea typeface="Arial"/>
                <a:cs typeface="Arial"/>
                <a:sym typeface="Arial"/>
              </a:rPr>
              <a:t>Internet Geography. (n.d.). Field sketches in Geography. </a:t>
            </a:r>
            <a:r>
              <a:rPr lang="en-US" sz="1300" u="sng">
                <a:solidFill>
                  <a:srgbClr val="1155CC"/>
                </a:solidFill>
                <a:latin typeface="Arial"/>
                <a:ea typeface="Arial"/>
                <a:cs typeface="Arial"/>
                <a:sym typeface="Arial"/>
                <a:hlinkClick r:id="rId3">
                  <a:extLst>
                    <a:ext uri="{A12FA001-AC4F-418D-AE19-62706E023703}">
                      <ahyp:hlinkClr val="tx"/>
                    </a:ext>
                  </a:extLst>
                </a:hlinkClick>
              </a:rPr>
              <a:t>https://www.internetgeography.net/field-sketches-in-geography/</a:t>
            </a:r>
            <a:endParaRPr sz="1300">
              <a:solidFill>
                <a:srgbClr val="1E1E1E"/>
              </a:solidFill>
              <a:latin typeface="Arial"/>
              <a:ea typeface="Arial"/>
              <a:cs typeface="Arial"/>
              <a:sym typeface="Arial"/>
            </a:endParaRPr>
          </a:p>
          <a:p>
            <a:pPr indent="-457200" lvl="0" marL="457200" rtl="0" algn="l">
              <a:lnSpc>
                <a:spcPct val="115000"/>
              </a:lnSpc>
              <a:spcBef>
                <a:spcPts val="0"/>
              </a:spcBef>
              <a:spcAft>
                <a:spcPts val="0"/>
              </a:spcAft>
              <a:buClr>
                <a:schemeClr val="dk1"/>
              </a:buClr>
              <a:buSzPts val="1100"/>
              <a:buFont typeface="Arial"/>
              <a:buNone/>
            </a:pPr>
            <a:r>
              <a:rPr lang="en-US" sz="1300">
                <a:solidFill>
                  <a:srgbClr val="1E1E1E"/>
                </a:solidFill>
                <a:latin typeface="Arial"/>
                <a:ea typeface="Arial"/>
                <a:cs typeface="Arial"/>
                <a:sym typeface="Arial"/>
              </a:rPr>
              <a:t>National Oceanic and Atmospheric Administration. (n.d.). </a:t>
            </a:r>
            <a:r>
              <a:rPr i="1" lang="en-US" sz="1300">
                <a:solidFill>
                  <a:srgbClr val="1E1E1E"/>
                </a:solidFill>
                <a:latin typeface="Arial"/>
                <a:ea typeface="Arial"/>
                <a:cs typeface="Arial"/>
                <a:sym typeface="Arial"/>
              </a:rPr>
              <a:t>Office for Coastal Management</a:t>
            </a:r>
            <a:r>
              <a:rPr lang="en-US" sz="1300">
                <a:solidFill>
                  <a:srgbClr val="1E1E1E"/>
                </a:solidFill>
                <a:latin typeface="Arial"/>
                <a:ea typeface="Arial"/>
                <a:cs typeface="Arial"/>
                <a:sym typeface="Arial"/>
              </a:rPr>
              <a:t>. U.S. Department of Commerce. https://coast.noaa.gov</a:t>
            </a:r>
            <a:endParaRPr sz="1300">
              <a:solidFill>
                <a:srgbClr val="1E1E1E"/>
              </a:solidFill>
              <a:latin typeface="Arial"/>
              <a:ea typeface="Arial"/>
              <a:cs typeface="Arial"/>
              <a:sym typeface="Arial"/>
            </a:endParaRPr>
          </a:p>
          <a:p>
            <a:pPr indent="-457200" lvl="0" marL="457200" rtl="0" algn="l">
              <a:lnSpc>
                <a:spcPct val="115000"/>
              </a:lnSpc>
              <a:spcBef>
                <a:spcPts val="0"/>
              </a:spcBef>
              <a:spcAft>
                <a:spcPts val="0"/>
              </a:spcAft>
              <a:buClr>
                <a:schemeClr val="dk1"/>
              </a:buClr>
              <a:buSzPts val="1100"/>
              <a:buFont typeface="Arial"/>
              <a:buNone/>
            </a:pPr>
            <a:r>
              <a:rPr lang="en-US" sz="1300">
                <a:solidFill>
                  <a:srgbClr val="1E1E1E"/>
                </a:solidFill>
                <a:latin typeface="Arial"/>
                <a:ea typeface="Arial"/>
                <a:cs typeface="Arial"/>
                <a:sym typeface="Arial"/>
              </a:rPr>
              <a:t>National Oceanic and Atmospheric Administration. (2010). 2020 USACE NCMP Topobathy Lidar: Lake Michigan (IL, IN, MI, WI).  Distributed by OpenTopography. </a:t>
            </a:r>
            <a:r>
              <a:rPr lang="en-US" sz="1300" u="sng">
                <a:solidFill>
                  <a:srgbClr val="1155CC"/>
                </a:solidFill>
                <a:latin typeface="Arial"/>
                <a:ea typeface="Arial"/>
                <a:cs typeface="Arial"/>
                <a:sym typeface="Arial"/>
                <a:hlinkClick r:id="rId4">
                  <a:extLst>
                    <a:ext uri="{A12FA001-AC4F-418D-AE19-62706E023703}">
                      <ahyp:hlinkClr val="tx"/>
                    </a:ext>
                  </a:extLst>
                </a:hlinkClick>
              </a:rPr>
              <a:t>https://portal.opentopography.org/noaaDataset?noaaID=5042</a:t>
            </a:r>
            <a:r>
              <a:rPr lang="en-US" sz="1300">
                <a:solidFill>
                  <a:srgbClr val="1E1E1E"/>
                </a:solidFill>
                <a:latin typeface="Arial"/>
                <a:ea typeface="Arial"/>
                <a:cs typeface="Arial"/>
                <a:sym typeface="Arial"/>
              </a:rPr>
              <a:t>, last accessed 2025-01-01.</a:t>
            </a:r>
            <a:endParaRPr sz="1300">
              <a:latin typeface="Arial"/>
              <a:ea typeface="Arial"/>
              <a:cs typeface="Arial"/>
              <a:sym typeface="Arial"/>
            </a:endParaRPr>
          </a:p>
          <a:p>
            <a:pPr indent="-457200" lvl="0" marL="457200" rtl="0" algn="l">
              <a:lnSpc>
                <a:spcPct val="115000"/>
              </a:lnSpc>
              <a:spcBef>
                <a:spcPts val="0"/>
              </a:spcBef>
              <a:spcAft>
                <a:spcPts val="0"/>
              </a:spcAft>
              <a:buClr>
                <a:schemeClr val="dk1"/>
              </a:buClr>
              <a:buSzPts val="1100"/>
              <a:buFont typeface="Arial"/>
              <a:buNone/>
            </a:pPr>
            <a:r>
              <a:rPr lang="en-US" sz="1300">
                <a:solidFill>
                  <a:srgbClr val="1E1E1E"/>
                </a:solidFill>
                <a:latin typeface="Arial"/>
                <a:ea typeface="Arial"/>
                <a:cs typeface="Arial"/>
                <a:sym typeface="Arial"/>
              </a:rPr>
              <a:t>National Oceanic and Atmospheric Administration. (2012). </a:t>
            </a:r>
            <a:r>
              <a:rPr lang="en-US" sz="1300" u="sng">
                <a:solidFill>
                  <a:srgbClr val="2A68AF"/>
                </a:solidFill>
                <a:latin typeface="Arial"/>
                <a:ea typeface="Arial"/>
                <a:cs typeface="Arial"/>
                <a:sym typeface="Arial"/>
                <a:hlinkClick r:id="rId5">
                  <a:extLst>
                    <a:ext uri="{A12FA001-AC4F-418D-AE19-62706E023703}">
                      <ahyp:hlinkClr val="tx"/>
                    </a:ext>
                  </a:extLst>
                </a:hlinkClick>
              </a:rPr>
              <a:t>2012 USACE NCMP Topobathy Lidar: Lake Michigan (IL,IN,MI,WI)</a:t>
            </a:r>
            <a:r>
              <a:rPr lang="en-US" sz="1300">
                <a:solidFill>
                  <a:srgbClr val="1E1E1E"/>
                </a:solidFill>
                <a:latin typeface="Arial"/>
                <a:ea typeface="Arial"/>
                <a:cs typeface="Arial"/>
                <a:sym typeface="Arial"/>
              </a:rPr>
              <a:t>.  Distributed by OpenTopography. </a:t>
            </a:r>
            <a:r>
              <a:rPr lang="en-US" sz="1300" u="sng">
                <a:solidFill>
                  <a:srgbClr val="1155CC"/>
                </a:solidFill>
                <a:latin typeface="Arial"/>
                <a:ea typeface="Arial"/>
                <a:cs typeface="Arial"/>
                <a:sym typeface="Arial"/>
                <a:hlinkClick r:id="rId6">
                  <a:extLst>
                    <a:ext uri="{A12FA001-AC4F-418D-AE19-62706E023703}">
                      <ahyp:hlinkClr val="tx"/>
                    </a:ext>
                  </a:extLst>
                </a:hlinkClick>
              </a:rPr>
              <a:t>https://portal.opentopography.org/noaaDataset?noaaID=10170</a:t>
            </a:r>
            <a:r>
              <a:rPr lang="en-US" sz="1300">
                <a:solidFill>
                  <a:srgbClr val="1E1E1E"/>
                </a:solidFill>
                <a:latin typeface="Arial"/>
                <a:ea typeface="Arial"/>
                <a:cs typeface="Arial"/>
                <a:sym typeface="Arial"/>
              </a:rPr>
              <a:t>, last accessed 2025-01-01.</a:t>
            </a:r>
            <a:endParaRPr sz="1300">
              <a:latin typeface="Arial"/>
              <a:ea typeface="Arial"/>
              <a:cs typeface="Arial"/>
              <a:sym typeface="Arial"/>
            </a:endParaRPr>
          </a:p>
          <a:p>
            <a:pPr indent="-457200" lvl="0" marL="457200" rtl="0" algn="l">
              <a:lnSpc>
                <a:spcPct val="115000"/>
              </a:lnSpc>
              <a:spcBef>
                <a:spcPts val="0"/>
              </a:spcBef>
              <a:spcAft>
                <a:spcPts val="0"/>
              </a:spcAft>
              <a:buClr>
                <a:schemeClr val="dk1"/>
              </a:buClr>
              <a:buSzPts val="1100"/>
              <a:buFont typeface="Arial"/>
              <a:buNone/>
            </a:pPr>
            <a:r>
              <a:rPr lang="en-US" sz="1300">
                <a:solidFill>
                  <a:srgbClr val="1E1E1E"/>
                </a:solidFill>
                <a:latin typeface="Arial"/>
                <a:ea typeface="Arial"/>
                <a:cs typeface="Arial"/>
                <a:sym typeface="Arial"/>
              </a:rPr>
              <a:t>National Oceanic and Atmospheric Administration. (2020). FEMA Lidar: Ozaukee County (WI).  Distributed by OpenTopography. </a:t>
            </a:r>
            <a:r>
              <a:rPr lang="en-US" sz="1300" u="sng">
                <a:solidFill>
                  <a:srgbClr val="1155CC"/>
                </a:solidFill>
                <a:latin typeface="Arial"/>
                <a:ea typeface="Arial"/>
                <a:cs typeface="Arial"/>
                <a:sym typeface="Arial"/>
                <a:hlinkClick r:id="rId7">
                  <a:extLst>
                    <a:ext uri="{A12FA001-AC4F-418D-AE19-62706E023703}">
                      <ahyp:hlinkClr val="tx"/>
                    </a:ext>
                  </a:extLst>
                </a:hlinkClick>
              </a:rPr>
              <a:t>https://portal.opentopography.org/noaaDataset?noaaID=9232</a:t>
            </a:r>
            <a:r>
              <a:rPr lang="en-US" sz="1300">
                <a:solidFill>
                  <a:srgbClr val="1E1E1E"/>
                </a:solidFill>
                <a:latin typeface="Arial"/>
                <a:ea typeface="Arial"/>
                <a:cs typeface="Arial"/>
                <a:sym typeface="Arial"/>
              </a:rPr>
              <a:t>, last accessed 2025-01-01.</a:t>
            </a:r>
            <a:endParaRPr sz="1300">
              <a:solidFill>
                <a:srgbClr val="1E1E1E"/>
              </a:solidFill>
              <a:latin typeface="Arial"/>
              <a:ea typeface="Arial"/>
              <a:cs typeface="Arial"/>
              <a:sym typeface="Arial"/>
            </a:endParaRPr>
          </a:p>
          <a:p>
            <a:pPr indent="-457200" lvl="0" marL="457200" rtl="0" algn="l">
              <a:lnSpc>
                <a:spcPct val="115000"/>
              </a:lnSpc>
              <a:spcBef>
                <a:spcPts val="0"/>
              </a:spcBef>
              <a:spcAft>
                <a:spcPts val="0"/>
              </a:spcAft>
              <a:buClr>
                <a:schemeClr val="dk1"/>
              </a:buClr>
              <a:buSzPts val="1100"/>
              <a:buFont typeface="Arial"/>
              <a:buNone/>
            </a:pPr>
            <a:r>
              <a:rPr lang="en-US" sz="1300">
                <a:solidFill>
                  <a:srgbClr val="1E1E1E"/>
                </a:solidFill>
                <a:latin typeface="Arial"/>
                <a:ea typeface="Arial"/>
                <a:cs typeface="Arial"/>
                <a:sym typeface="Arial"/>
              </a:rPr>
              <a:t>University of Wisconsin Sea Grant Institute. (n.d.). </a:t>
            </a:r>
            <a:r>
              <a:rPr i="1" lang="en-US" sz="1300">
                <a:solidFill>
                  <a:srgbClr val="1E1E1E"/>
                </a:solidFill>
                <a:latin typeface="Arial"/>
                <a:ea typeface="Arial"/>
                <a:cs typeface="Arial"/>
                <a:sym typeface="Arial"/>
              </a:rPr>
              <a:t>Coastal processes and erosion</a:t>
            </a:r>
            <a:r>
              <a:rPr lang="en-US" sz="1300">
                <a:solidFill>
                  <a:srgbClr val="1E1E1E"/>
                </a:solidFill>
                <a:latin typeface="Arial"/>
                <a:ea typeface="Arial"/>
                <a:cs typeface="Arial"/>
                <a:sym typeface="Arial"/>
              </a:rPr>
              <a:t>. Board of Regents of the University of Wisconsin System. https://www.seagrant.wisc.edu</a:t>
            </a:r>
            <a:endParaRPr sz="1300">
              <a:solidFill>
                <a:srgbClr val="1E1E1E"/>
              </a:solidFill>
              <a:latin typeface="Arial"/>
              <a:ea typeface="Arial"/>
              <a:cs typeface="Arial"/>
              <a:sym typeface="Arial"/>
            </a:endParaRPr>
          </a:p>
          <a:p>
            <a:pPr indent="-457200" lvl="0" marL="457200" rtl="0" algn="l">
              <a:lnSpc>
                <a:spcPct val="115000"/>
              </a:lnSpc>
              <a:spcBef>
                <a:spcPts val="0"/>
              </a:spcBef>
              <a:spcAft>
                <a:spcPts val="0"/>
              </a:spcAft>
              <a:buClr>
                <a:schemeClr val="dk1"/>
              </a:buClr>
              <a:buSzPts val="1100"/>
              <a:buFont typeface="Arial"/>
              <a:buNone/>
            </a:pPr>
            <a:r>
              <a:rPr lang="en-US" sz="1300">
                <a:latin typeface="Arial"/>
                <a:ea typeface="Arial"/>
                <a:cs typeface="Arial"/>
                <a:sym typeface="Arial"/>
              </a:rPr>
              <a:t>U.S. Geological Survey. (n.d.). </a:t>
            </a:r>
            <a:r>
              <a:rPr i="1" lang="en-US" sz="1300">
                <a:latin typeface="Arial"/>
                <a:ea typeface="Arial"/>
                <a:cs typeface="Arial"/>
                <a:sym typeface="Arial"/>
              </a:rPr>
              <a:t>USGS coastal change hazards</a:t>
            </a:r>
            <a:r>
              <a:rPr lang="en-US" sz="1300">
                <a:latin typeface="Arial"/>
                <a:ea typeface="Arial"/>
                <a:cs typeface="Arial"/>
                <a:sym typeface="Arial"/>
              </a:rPr>
              <a:t>. U.S. Department of the Interior. </a:t>
            </a:r>
            <a:r>
              <a:rPr lang="en-US" sz="1300" u="sng">
                <a:solidFill>
                  <a:srgbClr val="1155CC"/>
                </a:solidFill>
                <a:latin typeface="Arial"/>
                <a:ea typeface="Arial"/>
                <a:cs typeface="Arial"/>
                <a:sym typeface="Arial"/>
                <a:hlinkClick r:id="rId8">
                  <a:extLst>
                    <a:ext uri="{A12FA001-AC4F-418D-AE19-62706E023703}">
                      <ahyp:hlinkClr val="tx"/>
                    </a:ext>
                  </a:extLst>
                </a:hlinkClick>
              </a:rPr>
              <a:t>https://www.usgs.gov/coastal-change-hazards</a:t>
            </a:r>
            <a:endParaRPr sz="1300">
              <a:latin typeface="Arial"/>
              <a:ea typeface="Arial"/>
              <a:cs typeface="Arial"/>
              <a:sym typeface="Arial"/>
            </a:endParaRPr>
          </a:p>
          <a:p>
            <a:pPr indent="-457200" lvl="0" marL="457200" rtl="0" algn="l">
              <a:lnSpc>
                <a:spcPct val="115000"/>
              </a:lnSpc>
              <a:spcBef>
                <a:spcPts val="0"/>
              </a:spcBef>
              <a:spcAft>
                <a:spcPts val="0"/>
              </a:spcAft>
              <a:buClr>
                <a:schemeClr val="dk1"/>
              </a:buClr>
              <a:buSzPts val="1100"/>
              <a:buFont typeface="Arial"/>
              <a:buNone/>
            </a:pPr>
            <a:r>
              <a:rPr lang="en-US" sz="1300">
                <a:latin typeface="Arial"/>
                <a:ea typeface="Arial"/>
                <a:cs typeface="Arial"/>
                <a:sym typeface="Arial"/>
              </a:rPr>
              <a:t>Wisconsin Coastal Management Program. (n.d.). </a:t>
            </a:r>
            <a:r>
              <a:rPr i="1" lang="en-US" sz="1300">
                <a:latin typeface="Arial"/>
                <a:ea typeface="Arial"/>
                <a:cs typeface="Arial"/>
                <a:sym typeface="Arial"/>
              </a:rPr>
              <a:t>Wisconsin coastal management program</a:t>
            </a:r>
            <a:r>
              <a:rPr lang="en-US" sz="1300">
                <a:latin typeface="Arial"/>
                <a:ea typeface="Arial"/>
                <a:cs typeface="Arial"/>
                <a:sym typeface="Arial"/>
              </a:rPr>
              <a:t>. Wisconsin Department of Administration. </a:t>
            </a:r>
            <a:r>
              <a:rPr lang="en-US" sz="1300" u="sng">
                <a:solidFill>
                  <a:srgbClr val="1155CC"/>
                </a:solidFill>
                <a:latin typeface="Arial"/>
                <a:ea typeface="Arial"/>
                <a:cs typeface="Arial"/>
                <a:sym typeface="Arial"/>
                <a:hlinkClick r:id="rId9">
                  <a:extLst>
                    <a:ext uri="{A12FA001-AC4F-418D-AE19-62706E023703}">
                      <ahyp:hlinkClr val="tx"/>
                    </a:ext>
                  </a:extLst>
                </a:hlinkClick>
              </a:rPr>
              <a:t>https://coastal.wisconsin.gov</a:t>
            </a:r>
            <a:endParaRPr sz="1300">
              <a:latin typeface="Arial"/>
              <a:ea typeface="Arial"/>
              <a:cs typeface="Arial"/>
              <a:sym typeface="Arial"/>
            </a:endParaRPr>
          </a:p>
          <a:p>
            <a:pPr indent="-457200" lvl="0" marL="457200" rtl="0" algn="l">
              <a:lnSpc>
                <a:spcPct val="115000"/>
              </a:lnSpc>
              <a:spcBef>
                <a:spcPts val="0"/>
              </a:spcBef>
              <a:spcAft>
                <a:spcPts val="0"/>
              </a:spcAft>
              <a:buClr>
                <a:schemeClr val="dk1"/>
              </a:buClr>
              <a:buSzPts val="1100"/>
              <a:buFont typeface="Arial"/>
              <a:buNone/>
            </a:pPr>
            <a:r>
              <a:rPr lang="en-US" sz="1300">
                <a:latin typeface="Arial"/>
                <a:ea typeface="Arial"/>
                <a:cs typeface="Arial"/>
                <a:sym typeface="Arial"/>
              </a:rPr>
              <a:t>Wisconsin Department of Natural Resources. (n.d.). </a:t>
            </a:r>
            <a:r>
              <a:rPr i="1" lang="en-US" sz="1300">
                <a:latin typeface="Arial"/>
                <a:ea typeface="Arial"/>
                <a:cs typeface="Arial"/>
                <a:sym typeface="Arial"/>
              </a:rPr>
              <a:t>Coastal management and shoreland zoning</a:t>
            </a:r>
            <a:r>
              <a:rPr lang="en-US" sz="1300">
                <a:latin typeface="Arial"/>
                <a:ea typeface="Arial"/>
                <a:cs typeface="Arial"/>
                <a:sym typeface="Arial"/>
              </a:rPr>
              <a:t>. State of Wisconsin. https://dnr.wisconsin.gov</a:t>
            </a:r>
            <a:endParaRPr sz="1300">
              <a:latin typeface="Arial"/>
              <a:ea typeface="Arial"/>
              <a:cs typeface="Arial"/>
              <a:sym typeface="Arial"/>
            </a:endParaRPr>
          </a:p>
          <a:p>
            <a:pPr indent="-457200" lvl="0" marL="457200" rtl="0" algn="l">
              <a:lnSpc>
                <a:spcPct val="115000"/>
              </a:lnSpc>
              <a:spcBef>
                <a:spcPts val="0"/>
              </a:spcBef>
              <a:spcAft>
                <a:spcPts val="0"/>
              </a:spcAft>
              <a:buClr>
                <a:schemeClr val="dk1"/>
              </a:buClr>
              <a:buSzPts val="1100"/>
              <a:buFont typeface="Arial"/>
              <a:buNone/>
            </a:pPr>
            <a:r>
              <a:rPr lang="en-US" sz="1300">
                <a:latin typeface="Arial"/>
                <a:ea typeface="Arial"/>
                <a:cs typeface="Arial"/>
                <a:sym typeface="Arial"/>
              </a:rPr>
              <a:t>Wisconsin Geological and Natural History Survey. (n.d.). </a:t>
            </a:r>
            <a:r>
              <a:rPr i="1" lang="en-US" sz="1300">
                <a:latin typeface="Arial"/>
                <a:ea typeface="Arial"/>
                <a:cs typeface="Arial"/>
                <a:sym typeface="Arial"/>
              </a:rPr>
              <a:t>Geologic hazards and coastal processes</a:t>
            </a:r>
            <a:r>
              <a:rPr lang="en-US" sz="1300">
                <a:latin typeface="Arial"/>
                <a:ea typeface="Arial"/>
                <a:cs typeface="Arial"/>
                <a:sym typeface="Arial"/>
              </a:rPr>
              <a:t>. University of Wisconsin–Madison Division of Extension. </a:t>
            </a:r>
            <a:r>
              <a:rPr lang="en-US" sz="1300" u="sng">
                <a:solidFill>
                  <a:srgbClr val="1155CC"/>
                </a:solidFill>
                <a:latin typeface="Arial"/>
                <a:ea typeface="Arial"/>
                <a:cs typeface="Arial"/>
                <a:sym typeface="Arial"/>
                <a:hlinkClick r:id="rId10">
                  <a:extLst>
                    <a:ext uri="{A12FA001-AC4F-418D-AE19-62706E023703}">
                      <ahyp:hlinkClr val="tx"/>
                    </a:ext>
                  </a:extLst>
                </a:hlinkClick>
              </a:rPr>
              <a:t>https://wgnhs.wisc.edu</a:t>
            </a:r>
            <a:endParaRPr sz="1300">
              <a:latin typeface="Arial"/>
              <a:ea typeface="Arial"/>
              <a:cs typeface="Arial"/>
              <a:sym typeface="Arial"/>
            </a:endParaRPr>
          </a:p>
          <a:p>
            <a:pPr indent="-457200" lvl="0" marL="457200" rtl="0" algn="l">
              <a:lnSpc>
                <a:spcPct val="115000"/>
              </a:lnSpc>
              <a:spcBef>
                <a:spcPts val="0"/>
              </a:spcBef>
              <a:spcAft>
                <a:spcPts val="0"/>
              </a:spcAft>
              <a:buClr>
                <a:schemeClr val="dk1"/>
              </a:buClr>
              <a:buSzPts val="1100"/>
              <a:buFont typeface="Arial"/>
              <a:buNone/>
            </a:pPr>
            <a:r>
              <a:rPr lang="en-US" sz="1300">
                <a:latin typeface="Arial"/>
                <a:ea typeface="Arial"/>
                <a:cs typeface="Arial"/>
                <a:sym typeface="Arial"/>
              </a:rPr>
              <a:t>Zoet, L., Rawling, J., Roland, C., Krueger, R., Volpano, C. A., &amp; Theuerkauf, E. (2021). An Overview of Coastal B</a:t>
            </a:r>
            <a:r>
              <a:rPr lang="en-US" sz="1300">
                <a:solidFill>
                  <a:srgbClr val="222222"/>
                </a:solidFill>
                <a:highlight>
                  <a:srgbClr val="FFFFFF"/>
                </a:highlight>
                <a:latin typeface="Arial"/>
                <a:ea typeface="Arial"/>
                <a:cs typeface="Arial"/>
                <a:sym typeface="Arial"/>
              </a:rPr>
              <a:t>luff Stability Along the Great Lakes. In </a:t>
            </a:r>
            <a:r>
              <a:rPr i="1" lang="en-US" sz="1300">
                <a:solidFill>
                  <a:srgbClr val="222222"/>
                </a:solidFill>
                <a:latin typeface="Arial"/>
                <a:ea typeface="Arial"/>
                <a:cs typeface="Arial"/>
                <a:sym typeface="Arial"/>
              </a:rPr>
              <a:t>Geological Society of America Abstracts</a:t>
            </a:r>
            <a:r>
              <a:rPr lang="en-US" sz="1300">
                <a:solidFill>
                  <a:srgbClr val="222222"/>
                </a:solidFill>
                <a:highlight>
                  <a:srgbClr val="FFFFFF"/>
                </a:highlight>
                <a:latin typeface="Arial"/>
                <a:ea typeface="Arial"/>
                <a:cs typeface="Arial"/>
                <a:sym typeface="Arial"/>
              </a:rPr>
              <a:t> (Vol. 53, p. 361505). </a:t>
            </a:r>
            <a:r>
              <a:rPr lang="en-US" sz="1300" u="sng">
                <a:solidFill>
                  <a:srgbClr val="1155CC"/>
                </a:solidFill>
                <a:highlight>
                  <a:srgbClr val="FFFFFF"/>
                </a:highlight>
                <a:latin typeface="Arial"/>
                <a:ea typeface="Arial"/>
                <a:cs typeface="Arial"/>
                <a:sym typeface="Arial"/>
                <a:hlinkClick r:id="rId11">
                  <a:extLst>
                    <a:ext uri="{A12FA001-AC4F-418D-AE19-62706E023703}">
                      <ahyp:hlinkClr val="tx"/>
                    </a:ext>
                  </a:extLst>
                </a:hlinkClick>
              </a:rPr>
              <a:t>https://gsa.confex.com/gsa/2021NC/webprogram/Paper361505.html</a:t>
            </a:r>
            <a:endParaRPr sz="2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380056b5f4c_0_575"/>
          <p:cNvSpPr txBox="1"/>
          <p:nvPr>
            <p:ph type="title"/>
          </p:nvPr>
        </p:nvSpPr>
        <p:spPr>
          <a:xfrm>
            <a:off x="650535" y="292735"/>
            <a:ext cx="10890900" cy="1097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1E4795"/>
              </a:buClr>
              <a:buSzPts val="4000"/>
              <a:buFont typeface="Play"/>
              <a:buNone/>
            </a:pPr>
            <a:r>
              <a:rPr lang="en-US">
                <a:solidFill>
                  <a:srgbClr val="1E4795"/>
                </a:solidFill>
              </a:rPr>
              <a:t>Why does </a:t>
            </a:r>
            <a:r>
              <a:rPr lang="en-US">
                <a:solidFill>
                  <a:srgbClr val="1E4795"/>
                </a:solidFill>
              </a:rPr>
              <a:t>coastal erosion matter?</a:t>
            </a:r>
            <a:endParaRPr/>
          </a:p>
        </p:txBody>
      </p:sp>
      <p:pic>
        <p:nvPicPr>
          <p:cNvPr id="227" name="Google Shape;227;g380056b5f4c_0_575"/>
          <p:cNvPicPr preferRelativeResize="0"/>
          <p:nvPr/>
        </p:nvPicPr>
        <p:blipFill>
          <a:blip r:embed="rId3">
            <a:alphaModFix/>
          </a:blip>
          <a:stretch>
            <a:fillRect/>
          </a:stretch>
        </p:blipFill>
        <p:spPr>
          <a:xfrm>
            <a:off x="5584625" y="1390135"/>
            <a:ext cx="6314280" cy="4748339"/>
          </a:xfrm>
          <a:prstGeom prst="rect">
            <a:avLst/>
          </a:prstGeom>
          <a:noFill/>
          <a:ln>
            <a:noFill/>
          </a:ln>
        </p:spPr>
      </p:pic>
      <p:sp>
        <p:nvSpPr>
          <p:cNvPr id="228" name="Google Shape;228;g380056b5f4c_0_575"/>
          <p:cNvSpPr txBox="1"/>
          <p:nvPr/>
        </p:nvSpPr>
        <p:spPr>
          <a:xfrm>
            <a:off x="5584563" y="6138475"/>
            <a:ext cx="6314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t>https://www.mprnews.org/story/2020/01/04/erosion-claims-home-along-lake-michigan-bluff</a:t>
            </a:r>
            <a:endParaRPr sz="1100"/>
          </a:p>
        </p:txBody>
      </p:sp>
      <p:sp>
        <p:nvSpPr>
          <p:cNvPr id="229" name="Google Shape;229;g380056b5f4c_0_575"/>
          <p:cNvSpPr txBox="1"/>
          <p:nvPr/>
        </p:nvSpPr>
        <p:spPr>
          <a:xfrm>
            <a:off x="461375" y="1457150"/>
            <a:ext cx="4525200" cy="50400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chemeClr val="dk1"/>
              </a:buClr>
              <a:buSzPts val="2500"/>
              <a:buFont typeface="Play"/>
              <a:buChar char="●"/>
            </a:pPr>
            <a:r>
              <a:rPr lang="en-US" sz="2500">
                <a:solidFill>
                  <a:schemeClr val="dk1"/>
                </a:solidFill>
                <a:latin typeface="Play"/>
                <a:ea typeface="Play"/>
                <a:cs typeface="Play"/>
                <a:sym typeface="Play"/>
              </a:rPr>
              <a:t>When lake levels are high, waves erode the base of bluffs</a:t>
            </a:r>
            <a:endParaRPr sz="2500">
              <a:solidFill>
                <a:schemeClr val="dk1"/>
              </a:solidFill>
              <a:latin typeface="Play"/>
              <a:ea typeface="Play"/>
              <a:cs typeface="Play"/>
              <a:sym typeface="Play"/>
            </a:endParaRPr>
          </a:p>
          <a:p>
            <a:pPr indent="0" lvl="0" marL="457200" rtl="0" algn="l">
              <a:spcBef>
                <a:spcPts val="0"/>
              </a:spcBef>
              <a:spcAft>
                <a:spcPts val="0"/>
              </a:spcAft>
              <a:buNone/>
            </a:pPr>
            <a:r>
              <a:t/>
            </a:r>
            <a:endParaRPr sz="2500">
              <a:solidFill>
                <a:schemeClr val="dk1"/>
              </a:solidFill>
              <a:latin typeface="Play"/>
              <a:ea typeface="Play"/>
              <a:cs typeface="Play"/>
              <a:sym typeface="Play"/>
            </a:endParaRPr>
          </a:p>
          <a:p>
            <a:pPr indent="-387350" lvl="0" marL="457200" rtl="0" algn="l">
              <a:spcBef>
                <a:spcPts val="0"/>
              </a:spcBef>
              <a:spcAft>
                <a:spcPts val="0"/>
              </a:spcAft>
              <a:buClr>
                <a:schemeClr val="dk1"/>
              </a:buClr>
              <a:buSzPts val="2500"/>
              <a:buFont typeface="Play"/>
              <a:buChar char="●"/>
            </a:pPr>
            <a:r>
              <a:rPr lang="en-US" sz="2500">
                <a:solidFill>
                  <a:schemeClr val="dk1"/>
                </a:solidFill>
                <a:latin typeface="Play"/>
                <a:ea typeface="Play"/>
                <a:cs typeface="Play"/>
                <a:sym typeface="Play"/>
              </a:rPr>
              <a:t>Homes and infrastructure built along coastlines are vulnerable to slope failure, storm damage, and loss of beaches</a:t>
            </a:r>
            <a:endParaRPr sz="2500">
              <a:solidFill>
                <a:schemeClr val="dk1"/>
              </a:solidFill>
              <a:latin typeface="Play"/>
              <a:ea typeface="Play"/>
              <a:cs typeface="Play"/>
              <a:sym typeface="Play"/>
            </a:endParaRPr>
          </a:p>
          <a:p>
            <a:pPr indent="0" lvl="0" marL="0" rtl="0" algn="l">
              <a:spcBef>
                <a:spcPts val="0"/>
              </a:spcBef>
              <a:spcAft>
                <a:spcPts val="0"/>
              </a:spcAft>
              <a:buNone/>
            </a:pPr>
            <a:r>
              <a:t/>
            </a:r>
            <a:endParaRPr sz="2500">
              <a:solidFill>
                <a:schemeClr val="dk1"/>
              </a:solidFill>
            </a:endParaRPr>
          </a:p>
          <a:p>
            <a:pPr indent="0" lvl="0" marL="0" rtl="0" algn="l">
              <a:spcBef>
                <a:spcPts val="0"/>
              </a:spcBef>
              <a:spcAft>
                <a:spcPts val="0"/>
              </a:spcAft>
              <a:buNone/>
            </a:pPr>
            <a:r>
              <a:t/>
            </a:r>
            <a:endParaRPr sz="2500">
              <a:solidFill>
                <a:schemeClr val="dk1"/>
              </a:solidFill>
            </a:endParaRPr>
          </a:p>
          <a:p>
            <a:pPr indent="0" lvl="0" marL="0" rtl="0" algn="l">
              <a:spcBef>
                <a:spcPts val="0"/>
              </a:spcBef>
              <a:spcAft>
                <a:spcPts val="0"/>
              </a:spcAft>
              <a:buNone/>
            </a:pPr>
            <a:r>
              <a:t/>
            </a:r>
            <a:endParaRPr sz="2500">
              <a:solidFill>
                <a:schemeClr val="dk1"/>
              </a:solidFill>
              <a:latin typeface="Play"/>
              <a:ea typeface="Play"/>
              <a:cs typeface="Play"/>
              <a:sym typeface="Pl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380056b5f4c_0_583"/>
          <p:cNvSpPr txBox="1"/>
          <p:nvPr>
            <p:ph type="title"/>
          </p:nvPr>
        </p:nvSpPr>
        <p:spPr>
          <a:xfrm>
            <a:off x="650535" y="292735"/>
            <a:ext cx="10890900" cy="1097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1E4795"/>
              </a:buClr>
              <a:buSzPts val="4000"/>
              <a:buFont typeface="Play"/>
              <a:buNone/>
            </a:pPr>
            <a:r>
              <a:rPr lang="en-US">
                <a:solidFill>
                  <a:srgbClr val="1E4795"/>
                </a:solidFill>
              </a:rPr>
              <a:t>What are the costs of</a:t>
            </a:r>
            <a:r>
              <a:rPr lang="en-US">
                <a:solidFill>
                  <a:srgbClr val="1E4795"/>
                </a:solidFill>
              </a:rPr>
              <a:t> coastal erosion?</a:t>
            </a:r>
            <a:endParaRPr/>
          </a:p>
        </p:txBody>
      </p:sp>
      <p:pic>
        <p:nvPicPr>
          <p:cNvPr id="236" name="Google Shape;236;g380056b5f4c_0_583" title="Screenshot 2025-09-16 at 7.17.04 PM.png"/>
          <p:cNvPicPr preferRelativeResize="0"/>
          <p:nvPr/>
        </p:nvPicPr>
        <p:blipFill>
          <a:blip r:embed="rId3">
            <a:alphaModFix/>
          </a:blip>
          <a:stretch>
            <a:fillRect/>
          </a:stretch>
        </p:blipFill>
        <p:spPr>
          <a:xfrm>
            <a:off x="5084150" y="1027912"/>
            <a:ext cx="6882925" cy="1968525"/>
          </a:xfrm>
          <a:prstGeom prst="rect">
            <a:avLst/>
          </a:prstGeom>
          <a:noFill/>
          <a:ln>
            <a:noFill/>
          </a:ln>
        </p:spPr>
      </p:pic>
      <p:pic>
        <p:nvPicPr>
          <p:cNvPr id="237" name="Google Shape;237;g380056b5f4c_0_583"/>
          <p:cNvPicPr preferRelativeResize="0"/>
          <p:nvPr/>
        </p:nvPicPr>
        <p:blipFill>
          <a:blip r:embed="rId4">
            <a:alphaModFix/>
          </a:blip>
          <a:stretch>
            <a:fillRect/>
          </a:stretch>
        </p:blipFill>
        <p:spPr>
          <a:xfrm>
            <a:off x="5671300" y="2996435"/>
            <a:ext cx="5557198" cy="3021003"/>
          </a:xfrm>
          <a:prstGeom prst="rect">
            <a:avLst/>
          </a:prstGeom>
          <a:noFill/>
          <a:ln>
            <a:noFill/>
          </a:ln>
        </p:spPr>
      </p:pic>
      <p:sp>
        <p:nvSpPr>
          <p:cNvPr id="238" name="Google Shape;238;g380056b5f4c_0_583"/>
          <p:cNvSpPr txBox="1"/>
          <p:nvPr/>
        </p:nvSpPr>
        <p:spPr>
          <a:xfrm>
            <a:off x="337275" y="1457150"/>
            <a:ext cx="4649100" cy="50400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chemeClr val="dk1"/>
              </a:buClr>
              <a:buSzPts val="2500"/>
              <a:buFont typeface="Play"/>
              <a:buChar char="●"/>
            </a:pPr>
            <a:r>
              <a:rPr lang="en-US" sz="2500">
                <a:solidFill>
                  <a:schemeClr val="dk1"/>
                </a:solidFill>
                <a:latin typeface="Play"/>
                <a:ea typeface="Play"/>
                <a:cs typeface="Play"/>
                <a:sym typeface="Play"/>
              </a:rPr>
              <a:t>Costs include: property damage, loss of beaches, economic losses that affect tourism and local communities</a:t>
            </a:r>
            <a:endParaRPr sz="2500">
              <a:solidFill>
                <a:schemeClr val="dk1"/>
              </a:solidFill>
              <a:latin typeface="Play"/>
              <a:ea typeface="Play"/>
              <a:cs typeface="Play"/>
              <a:sym typeface="Play"/>
            </a:endParaRPr>
          </a:p>
          <a:p>
            <a:pPr indent="0" lvl="0" marL="457200" rtl="0" algn="l">
              <a:spcBef>
                <a:spcPts val="0"/>
              </a:spcBef>
              <a:spcAft>
                <a:spcPts val="0"/>
              </a:spcAft>
              <a:buNone/>
            </a:pPr>
            <a:r>
              <a:t/>
            </a:r>
            <a:endParaRPr sz="2500">
              <a:solidFill>
                <a:schemeClr val="dk1"/>
              </a:solidFill>
              <a:latin typeface="Play"/>
              <a:ea typeface="Play"/>
              <a:cs typeface="Play"/>
              <a:sym typeface="Play"/>
            </a:endParaRPr>
          </a:p>
          <a:p>
            <a:pPr indent="-387350" lvl="0" marL="457200" rtl="0" algn="l">
              <a:spcBef>
                <a:spcPts val="0"/>
              </a:spcBef>
              <a:spcAft>
                <a:spcPts val="0"/>
              </a:spcAft>
              <a:buClr>
                <a:schemeClr val="dk1"/>
              </a:buClr>
              <a:buSzPts val="2500"/>
              <a:buFont typeface="Play"/>
              <a:buChar char="●"/>
            </a:pPr>
            <a:r>
              <a:rPr lang="en-US" sz="2500">
                <a:solidFill>
                  <a:schemeClr val="dk1"/>
                </a:solidFill>
                <a:latin typeface="Play"/>
                <a:ea typeface="Play"/>
                <a:cs typeface="Play"/>
                <a:sym typeface="Play"/>
              </a:rPr>
              <a:t>Wisconsin cities will spend at least $245 million over the next 5 years to protect coastlines</a:t>
            </a:r>
            <a:endParaRPr sz="2500">
              <a:solidFill>
                <a:schemeClr val="dk1"/>
              </a:solidFill>
              <a:latin typeface="Play"/>
              <a:ea typeface="Play"/>
              <a:cs typeface="Play"/>
              <a:sym typeface="Play"/>
            </a:endParaRPr>
          </a:p>
          <a:p>
            <a:pPr indent="0" lvl="0" marL="0" rtl="0" algn="l">
              <a:spcBef>
                <a:spcPts val="0"/>
              </a:spcBef>
              <a:spcAft>
                <a:spcPts val="0"/>
              </a:spcAft>
              <a:buNone/>
            </a:pPr>
            <a:r>
              <a:t/>
            </a:r>
            <a:endParaRPr sz="2500">
              <a:solidFill>
                <a:schemeClr val="dk1"/>
              </a:solidFill>
            </a:endParaRPr>
          </a:p>
          <a:p>
            <a:pPr indent="0" lvl="0" marL="0" rtl="0" algn="l">
              <a:spcBef>
                <a:spcPts val="0"/>
              </a:spcBef>
              <a:spcAft>
                <a:spcPts val="0"/>
              </a:spcAft>
              <a:buNone/>
            </a:pPr>
            <a:r>
              <a:t/>
            </a:r>
            <a:endParaRPr sz="2500">
              <a:solidFill>
                <a:schemeClr val="dk1"/>
              </a:solidFill>
            </a:endParaRPr>
          </a:p>
          <a:p>
            <a:pPr indent="0" lvl="0" marL="0" rtl="0" algn="l">
              <a:spcBef>
                <a:spcPts val="0"/>
              </a:spcBef>
              <a:spcAft>
                <a:spcPts val="0"/>
              </a:spcAft>
              <a:buNone/>
            </a:pPr>
            <a:r>
              <a:t/>
            </a:r>
            <a:endParaRPr sz="2500">
              <a:solidFill>
                <a:schemeClr val="dk1"/>
              </a:solidFill>
              <a:latin typeface="Play"/>
              <a:ea typeface="Play"/>
              <a:cs typeface="Play"/>
              <a:sym typeface="Play"/>
            </a:endParaRPr>
          </a:p>
        </p:txBody>
      </p:sp>
      <p:sp>
        <p:nvSpPr>
          <p:cNvPr id="239" name="Google Shape;239;g380056b5f4c_0_583"/>
          <p:cNvSpPr txBox="1"/>
          <p:nvPr/>
        </p:nvSpPr>
        <p:spPr>
          <a:xfrm>
            <a:off x="5671300" y="6109475"/>
            <a:ext cx="5557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u="sng">
                <a:solidFill>
                  <a:srgbClr val="2A68AF"/>
                </a:solidFill>
                <a:hlinkClick r:id="rId5">
                  <a:extLst>
                    <a:ext uri="{A12FA001-AC4F-418D-AE19-62706E023703}">
                      <ahyp:hlinkClr val="tx"/>
                    </a:ext>
                  </a:extLst>
                </a:hlinkClick>
              </a:rPr>
              <a:t>https://wisconsinwatch.org/2021/11/as-lake-michigan-shoreline-vanishes-wisconsinites-fight-waves-with-walls/</a:t>
            </a:r>
            <a:endParaRPr>
              <a:solidFill>
                <a:srgbClr val="2A68A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380056b5f4c_0_592"/>
          <p:cNvSpPr txBox="1"/>
          <p:nvPr>
            <p:ph type="title"/>
          </p:nvPr>
        </p:nvSpPr>
        <p:spPr>
          <a:xfrm>
            <a:off x="538100" y="1292075"/>
            <a:ext cx="5549700" cy="2830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1E4795"/>
              </a:buClr>
              <a:buSzPts val="4000"/>
              <a:buFont typeface="Play"/>
              <a:buNone/>
            </a:pPr>
            <a:r>
              <a:rPr lang="en-US">
                <a:solidFill>
                  <a:srgbClr val="1E4795"/>
                </a:solidFill>
              </a:rPr>
              <a:t>How do we track changes to coastal bluffs? </a:t>
            </a:r>
            <a:endParaRPr/>
          </a:p>
        </p:txBody>
      </p:sp>
      <p:grpSp>
        <p:nvGrpSpPr>
          <p:cNvPr id="246" name="Google Shape;246;g380056b5f4c_0_592"/>
          <p:cNvGrpSpPr/>
          <p:nvPr/>
        </p:nvGrpSpPr>
        <p:grpSpPr>
          <a:xfrm>
            <a:off x="6353700" y="0"/>
            <a:ext cx="5549749" cy="6858000"/>
            <a:chOff x="5804050" y="0"/>
            <a:chExt cx="5549749" cy="6858000"/>
          </a:xfrm>
        </p:grpSpPr>
        <p:pic>
          <p:nvPicPr>
            <p:cNvPr id="247" name="Google Shape;247;g380056b5f4c_0_592" title="Screenshot 2025-03-27 at 10.32.10 AM.png"/>
            <p:cNvPicPr preferRelativeResize="0"/>
            <p:nvPr/>
          </p:nvPicPr>
          <p:blipFill>
            <a:blip r:embed="rId3">
              <a:alphaModFix/>
            </a:blip>
            <a:stretch>
              <a:fillRect/>
            </a:stretch>
          </p:blipFill>
          <p:spPr>
            <a:xfrm>
              <a:off x="5804050" y="0"/>
              <a:ext cx="5549749" cy="6858000"/>
            </a:xfrm>
            <a:prstGeom prst="rect">
              <a:avLst/>
            </a:prstGeom>
            <a:noFill/>
            <a:ln>
              <a:noFill/>
            </a:ln>
          </p:spPr>
        </p:pic>
        <p:sp>
          <p:nvSpPr>
            <p:cNvPr id="248" name="Google Shape;248;g380056b5f4c_0_592"/>
            <p:cNvSpPr txBox="1"/>
            <p:nvPr/>
          </p:nvSpPr>
          <p:spPr>
            <a:xfrm>
              <a:off x="9243950" y="205275"/>
              <a:ext cx="1936200" cy="40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000">
                  <a:solidFill>
                    <a:schemeClr val="dk1"/>
                  </a:solidFill>
                </a:rPr>
                <a:t>2018-2019 Shoreline Inventory</a:t>
              </a:r>
              <a:endParaRPr b="1" sz="1000">
                <a:solidFill>
                  <a:schemeClr val="dk1"/>
                </a:solidFill>
              </a:endParaRPr>
            </a:p>
          </p:txBody>
        </p:sp>
      </p:grpSp>
      <p:sp>
        <p:nvSpPr>
          <p:cNvPr id="249" name="Google Shape;249;g380056b5f4c_0_592"/>
          <p:cNvSpPr txBox="1"/>
          <p:nvPr/>
        </p:nvSpPr>
        <p:spPr>
          <a:xfrm>
            <a:off x="538100" y="3836725"/>
            <a:ext cx="5411100" cy="18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500">
                <a:solidFill>
                  <a:schemeClr val="dk1"/>
                </a:solidFill>
                <a:latin typeface="Play"/>
                <a:ea typeface="Play"/>
                <a:cs typeface="Play"/>
                <a:sym typeface="Play"/>
              </a:rPr>
              <a:t>Lidar (remote-sensing) measurements of coastal bluffs, and monitoring water lake levels</a:t>
            </a:r>
            <a:endParaRPr sz="2500">
              <a:solidFill>
                <a:schemeClr val="dk1"/>
              </a:solidFill>
              <a:latin typeface="Play"/>
              <a:ea typeface="Play"/>
              <a:cs typeface="Play"/>
              <a:sym typeface="Play"/>
            </a:endParaRPr>
          </a:p>
          <a:p>
            <a:pPr indent="0" lvl="0" marL="0" rtl="0" algn="l">
              <a:spcBef>
                <a:spcPts val="0"/>
              </a:spcBef>
              <a:spcAft>
                <a:spcPts val="0"/>
              </a:spcAft>
              <a:buNone/>
            </a:pPr>
            <a:r>
              <a:t/>
            </a:r>
            <a:endParaRPr sz="2500">
              <a:solidFill>
                <a:schemeClr val="dk1"/>
              </a:solidFill>
            </a:endParaRPr>
          </a:p>
          <a:p>
            <a:pPr indent="0" lvl="0" marL="0" rtl="0" algn="l">
              <a:spcBef>
                <a:spcPts val="0"/>
              </a:spcBef>
              <a:spcAft>
                <a:spcPts val="0"/>
              </a:spcAft>
              <a:buNone/>
            </a:pPr>
            <a:r>
              <a:t/>
            </a:r>
            <a:endParaRPr sz="2500">
              <a:solidFill>
                <a:schemeClr val="dk1"/>
              </a:solidFill>
              <a:latin typeface="Play"/>
              <a:ea typeface="Play"/>
              <a:cs typeface="Play"/>
              <a:sym typeface="Pl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
          <p:cNvSpPr txBox="1"/>
          <p:nvPr>
            <p:ph idx="2" type="body"/>
          </p:nvPr>
        </p:nvSpPr>
        <p:spPr>
          <a:xfrm>
            <a:off x="466342" y="367145"/>
            <a:ext cx="9379621" cy="627784"/>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2A68AF"/>
              </a:buClr>
              <a:buSzPts val="4000"/>
              <a:buNone/>
            </a:pPr>
            <a:r>
              <a:rPr lang="en-US"/>
              <a:t>What is Lidar?</a:t>
            </a:r>
            <a:endParaRPr/>
          </a:p>
        </p:txBody>
      </p:sp>
      <p:pic>
        <p:nvPicPr>
          <p:cNvPr id="256" name="Google Shape;256;p2"/>
          <p:cNvPicPr preferRelativeResize="0"/>
          <p:nvPr/>
        </p:nvPicPr>
        <p:blipFill rotWithShape="1">
          <a:blip r:embed="rId3">
            <a:alphaModFix/>
          </a:blip>
          <a:srcRect b="1" l="2700" r="0" t="2361"/>
          <a:stretch/>
        </p:blipFill>
        <p:spPr>
          <a:xfrm>
            <a:off x="156378" y="972061"/>
            <a:ext cx="11098557" cy="3769782"/>
          </a:xfrm>
          <a:prstGeom prst="rect">
            <a:avLst/>
          </a:prstGeom>
          <a:noFill/>
          <a:ln>
            <a:noFill/>
          </a:ln>
        </p:spPr>
      </p:pic>
      <p:sp>
        <p:nvSpPr>
          <p:cNvPr id="257" name="Google Shape;257;p2"/>
          <p:cNvSpPr txBox="1"/>
          <p:nvPr/>
        </p:nvSpPr>
        <p:spPr>
          <a:xfrm>
            <a:off x="5705654" y="4892715"/>
            <a:ext cx="648634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Lidar:</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1" i="0" lang="en-US" sz="2400" u="none" cap="none" strike="noStrike">
                <a:solidFill>
                  <a:schemeClr val="dk1"/>
                </a:solidFill>
                <a:latin typeface="Arial"/>
                <a:ea typeface="Arial"/>
                <a:cs typeface="Arial"/>
                <a:sym typeface="Arial"/>
              </a:rPr>
              <a:t>Mostly near infrared, commonly 1064nm</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1" i="0" lang="en-US" sz="2400" u="none" cap="none" strike="noStrike">
                <a:solidFill>
                  <a:schemeClr val="dk1"/>
                </a:solidFill>
                <a:latin typeface="Arial"/>
                <a:ea typeface="Arial"/>
                <a:cs typeface="Arial"/>
                <a:sym typeface="Arial"/>
              </a:rPr>
              <a:t>Topo-bathymetry uses a green wavelength, 532 nm</a:t>
            </a:r>
            <a:endParaRPr b="0" i="0" sz="1400" u="none" cap="none" strike="noStrike">
              <a:solidFill>
                <a:srgbClr val="000000"/>
              </a:solidFill>
              <a:latin typeface="Arial"/>
              <a:ea typeface="Arial"/>
              <a:cs typeface="Arial"/>
              <a:sym typeface="Arial"/>
            </a:endParaRPr>
          </a:p>
        </p:txBody>
      </p:sp>
      <p:sp>
        <p:nvSpPr>
          <p:cNvPr id="258" name="Google Shape;258;p2"/>
          <p:cNvSpPr/>
          <p:nvPr/>
        </p:nvSpPr>
        <p:spPr>
          <a:xfrm rot="-5400000">
            <a:off x="5934407" y="4014608"/>
            <a:ext cx="542441" cy="999944"/>
          </a:xfrm>
          <a:prstGeom prst="leftBrace">
            <a:avLst>
              <a:gd fmla="val 8333" name="adj1"/>
              <a:gd fmla="val 50000" name="adj2"/>
            </a:avLst>
          </a:prstGeom>
          <a:noFill/>
          <a:ln cap="flat" cmpd="sng" w="222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
          <p:cNvSpPr txBox="1"/>
          <p:nvPr>
            <p:ph idx="2" type="body"/>
          </p:nvPr>
        </p:nvSpPr>
        <p:spPr>
          <a:xfrm>
            <a:off x="466342" y="367145"/>
            <a:ext cx="9379621" cy="627784"/>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2A68AF"/>
              </a:buClr>
              <a:buSzPts val="4000"/>
              <a:buNone/>
            </a:pPr>
            <a:r>
              <a:rPr lang="en-US"/>
              <a:t>How do we collect lidar data?</a:t>
            </a:r>
            <a:endParaRPr/>
          </a:p>
        </p:txBody>
      </p:sp>
      <p:pic>
        <p:nvPicPr>
          <p:cNvPr descr="LidarOverview.tiff" id="265" name="Google Shape;265;p3"/>
          <p:cNvPicPr preferRelativeResize="0"/>
          <p:nvPr/>
        </p:nvPicPr>
        <p:blipFill rotWithShape="1">
          <a:blip r:embed="rId3">
            <a:alphaModFix/>
          </a:blip>
          <a:srcRect b="0" l="0" r="0" t="5665"/>
          <a:stretch/>
        </p:blipFill>
        <p:spPr>
          <a:xfrm>
            <a:off x="466342" y="994928"/>
            <a:ext cx="5477258" cy="5558625"/>
          </a:xfrm>
          <a:prstGeom prst="rect">
            <a:avLst/>
          </a:prstGeom>
          <a:noFill/>
          <a:ln>
            <a:noFill/>
          </a:ln>
        </p:spPr>
      </p:pic>
      <p:sp>
        <p:nvSpPr>
          <p:cNvPr id="266" name="Google Shape;266;p3"/>
          <p:cNvSpPr/>
          <p:nvPr/>
        </p:nvSpPr>
        <p:spPr>
          <a:xfrm>
            <a:off x="6292429" y="1399308"/>
            <a:ext cx="5802589" cy="4516584"/>
          </a:xfrm>
          <a:prstGeom prst="roundRect">
            <a:avLst>
              <a:gd fmla="val 7842" name="adj"/>
            </a:avLst>
          </a:prstGeom>
          <a:no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Three main components to provide a georeferenced elevation measurement</a:t>
            </a:r>
            <a:r>
              <a:rPr b="0" i="0" lang="en-US" sz="24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190500" lvl="0" marL="34290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Laser &amp; Sensor</a:t>
            </a:r>
            <a:endParaRPr b="0" i="0" sz="1400" u="none" cap="none" strike="noStrike">
              <a:solidFill>
                <a:srgbClr val="000000"/>
              </a:solidFill>
              <a:latin typeface="Arial"/>
              <a:ea typeface="Arial"/>
              <a:cs typeface="Arial"/>
              <a:sym typeface="Arial"/>
            </a:endParaRPr>
          </a:p>
          <a:p>
            <a:pPr indent="-190500" lvl="0" marL="34290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Inertial Measurement Unit (IMU).  Records roll, pitch, yaw of platform.</a:t>
            </a:r>
            <a:endParaRPr b="0" i="0" sz="1400" u="none" cap="none" strike="noStrike">
              <a:solidFill>
                <a:srgbClr val="000000"/>
              </a:solidFill>
              <a:latin typeface="Arial"/>
              <a:ea typeface="Arial"/>
              <a:cs typeface="Arial"/>
              <a:sym typeface="Arial"/>
            </a:endParaRPr>
          </a:p>
          <a:p>
            <a:pPr indent="-190500" lvl="0" marL="34290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GPS</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
          <p:cNvSpPr txBox="1"/>
          <p:nvPr>
            <p:ph idx="2" type="body"/>
          </p:nvPr>
        </p:nvSpPr>
        <p:spPr>
          <a:xfrm>
            <a:off x="466342" y="367145"/>
            <a:ext cx="9379621" cy="627784"/>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2A68AF"/>
              </a:buClr>
              <a:buSzPts val="4000"/>
              <a:buNone/>
            </a:pPr>
            <a:r>
              <a:rPr lang="en-US"/>
              <a:t>How does lidar work?</a:t>
            </a:r>
            <a:endParaRPr/>
          </a:p>
        </p:txBody>
      </p:sp>
      <p:pic>
        <p:nvPicPr>
          <p:cNvPr descr="RangeSlide.PNG" id="273" name="Google Shape;273;p4"/>
          <p:cNvPicPr preferRelativeResize="0"/>
          <p:nvPr/>
        </p:nvPicPr>
        <p:blipFill rotWithShape="1">
          <a:blip r:embed="rId3">
            <a:alphaModFix/>
          </a:blip>
          <a:srcRect b="0" l="0" r="50450" t="15114"/>
          <a:stretch/>
        </p:blipFill>
        <p:spPr>
          <a:xfrm>
            <a:off x="466342" y="994929"/>
            <a:ext cx="4335816" cy="5577321"/>
          </a:xfrm>
          <a:prstGeom prst="rect">
            <a:avLst/>
          </a:prstGeom>
          <a:noFill/>
          <a:ln>
            <a:noFill/>
          </a:ln>
        </p:spPr>
      </p:pic>
      <p:pic>
        <p:nvPicPr>
          <p:cNvPr id="274" name="Google Shape;274;p4"/>
          <p:cNvPicPr preferRelativeResize="0"/>
          <p:nvPr/>
        </p:nvPicPr>
        <p:blipFill rotWithShape="1">
          <a:blip r:embed="rId4">
            <a:alphaModFix/>
          </a:blip>
          <a:srcRect b="5346" l="8204" r="0" t="9572"/>
          <a:stretch/>
        </p:blipFill>
        <p:spPr>
          <a:xfrm>
            <a:off x="5491423" y="3641807"/>
            <a:ext cx="5897013" cy="3074411"/>
          </a:xfrm>
          <a:prstGeom prst="rect">
            <a:avLst/>
          </a:prstGeom>
          <a:noFill/>
          <a:ln>
            <a:noFill/>
          </a:ln>
          <a:effectLst>
            <a:outerShdw blurRad="50800" rotWithShape="0" algn="tl" dir="2700000" dist="139700">
              <a:srgbClr val="000000">
                <a:alpha val="40000"/>
              </a:srgbClr>
            </a:outerShdw>
          </a:effectLst>
        </p:spPr>
      </p:pic>
      <p:sp>
        <p:nvSpPr>
          <p:cNvPr id="275" name="Google Shape;275;p4"/>
          <p:cNvSpPr/>
          <p:nvPr/>
        </p:nvSpPr>
        <p:spPr>
          <a:xfrm>
            <a:off x="5292436" y="994929"/>
            <a:ext cx="6096000" cy="23698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LI</a:t>
            </a:r>
            <a:r>
              <a:rPr b="0" i="0" lang="en-US" sz="2800" u="none" cap="none" strike="noStrike">
                <a:solidFill>
                  <a:schemeClr val="dk1"/>
                </a:solidFill>
                <a:latin typeface="Arial"/>
                <a:ea typeface="Arial"/>
                <a:cs typeface="Arial"/>
                <a:sym typeface="Arial"/>
              </a:rPr>
              <a:t>ght </a:t>
            </a:r>
            <a:r>
              <a:rPr b="1" i="0" lang="en-US" sz="2800" u="none" cap="none" strike="noStrike">
                <a:solidFill>
                  <a:schemeClr val="dk1"/>
                </a:solidFill>
                <a:latin typeface="Arial"/>
                <a:ea typeface="Arial"/>
                <a:cs typeface="Arial"/>
                <a:sym typeface="Arial"/>
              </a:rPr>
              <a:t>D</a:t>
            </a:r>
            <a:r>
              <a:rPr b="0" i="0" lang="en-US" sz="2800" u="none" cap="none" strike="noStrike">
                <a:solidFill>
                  <a:schemeClr val="dk1"/>
                </a:solidFill>
                <a:latin typeface="Arial"/>
                <a:ea typeface="Arial"/>
                <a:cs typeface="Arial"/>
                <a:sym typeface="Arial"/>
              </a:rPr>
              <a:t>etection </a:t>
            </a:r>
            <a:r>
              <a:rPr b="1" i="0" lang="en-US" sz="2800" u="none" cap="none" strike="noStrike">
                <a:solidFill>
                  <a:schemeClr val="dk1"/>
                </a:solidFill>
                <a:latin typeface="Arial"/>
                <a:ea typeface="Arial"/>
                <a:cs typeface="Arial"/>
                <a:sym typeface="Arial"/>
              </a:rPr>
              <a:t>A</a:t>
            </a:r>
            <a:r>
              <a:rPr b="0" i="0" lang="en-US" sz="2800" u="none" cap="none" strike="noStrike">
                <a:solidFill>
                  <a:schemeClr val="dk1"/>
                </a:solidFill>
                <a:latin typeface="Arial"/>
                <a:ea typeface="Arial"/>
                <a:cs typeface="Arial"/>
                <a:sym typeface="Arial"/>
              </a:rPr>
              <a:t>nd </a:t>
            </a:r>
            <a:r>
              <a:rPr b="1" i="0" lang="en-US" sz="2800" u="none" cap="none" strike="noStrike">
                <a:solidFill>
                  <a:schemeClr val="dk1"/>
                </a:solidFill>
                <a:latin typeface="Arial"/>
                <a:ea typeface="Arial"/>
                <a:cs typeface="Arial"/>
                <a:sym typeface="Arial"/>
              </a:rPr>
              <a:t>R</a:t>
            </a:r>
            <a:r>
              <a:rPr b="0" i="0" lang="en-US" sz="2800" u="none" cap="none" strike="noStrike">
                <a:solidFill>
                  <a:schemeClr val="dk1"/>
                </a:solidFill>
                <a:latin typeface="Arial"/>
                <a:ea typeface="Arial"/>
                <a:cs typeface="Arial"/>
                <a:sym typeface="Arial"/>
              </a:rPr>
              <a:t>anging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Distance is calculated by measuring the two-way travel time of a laser pulse.</a:t>
            </a:r>
            <a:endParaRPr b="0" i="0" sz="1400" u="none" cap="none" strike="noStrike">
              <a:solidFill>
                <a:srgbClr val="000000"/>
              </a:solidFill>
              <a:latin typeface="Arial"/>
              <a:ea typeface="Arial"/>
              <a:cs typeface="Arial"/>
              <a:sym typeface="Arial"/>
            </a:endParaRPr>
          </a:p>
          <a:p>
            <a:pPr indent="-158750" lvl="0" marL="285750" marR="0" rtl="0" algn="l">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Need very accurate clocks</a:t>
            </a:r>
            <a:endParaRPr b="0" i="0" sz="1800" u="none" cap="none" strike="noStrike">
              <a:solidFill>
                <a:schemeClr val="dk1"/>
              </a:solidFill>
              <a:latin typeface="Play"/>
              <a:ea typeface="Play"/>
              <a:cs typeface="Play"/>
              <a:sym typeface="Play"/>
            </a:endParaRPr>
          </a:p>
          <a:p>
            <a:pPr indent="-158750" lvl="0" marL="285750" marR="0" rtl="0" algn="l">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5"/>
          <p:cNvSpPr txBox="1"/>
          <p:nvPr>
            <p:ph idx="1" type="body"/>
          </p:nvPr>
        </p:nvSpPr>
        <p:spPr>
          <a:xfrm>
            <a:off x="466344" y="1252728"/>
            <a:ext cx="10887456" cy="4924235"/>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2800"/>
              <a:buNone/>
            </a:pPr>
            <a:r>
              <a:t/>
            </a:r>
            <a:endParaRPr/>
          </a:p>
        </p:txBody>
      </p:sp>
      <p:sp>
        <p:nvSpPr>
          <p:cNvPr id="282" name="Google Shape;282;p5"/>
          <p:cNvSpPr txBox="1"/>
          <p:nvPr>
            <p:ph idx="2" type="body"/>
          </p:nvPr>
        </p:nvSpPr>
        <p:spPr>
          <a:xfrm>
            <a:off x="466342" y="367145"/>
            <a:ext cx="9379621" cy="627784"/>
          </a:xfrm>
          <a:prstGeom prst="rect">
            <a:avLst/>
          </a:prstGeom>
          <a:noFill/>
          <a:ln>
            <a:noFill/>
          </a:ln>
        </p:spPr>
        <p:txBody>
          <a:bodyPr anchorCtr="0" anchor="t" bIns="45700" lIns="91425" spcFirstLastPara="1" rIns="91425" wrap="square" tIns="45700">
            <a:normAutofit fontScale="92500" lnSpcReduction="20000"/>
          </a:bodyPr>
          <a:lstStyle/>
          <a:p>
            <a:pPr indent="-228600" lvl="0" marL="457200" rtl="0" algn="l">
              <a:lnSpc>
                <a:spcPct val="90000"/>
              </a:lnSpc>
              <a:spcBef>
                <a:spcPts val="1000"/>
              </a:spcBef>
              <a:spcAft>
                <a:spcPts val="0"/>
              </a:spcAft>
              <a:buClr>
                <a:srgbClr val="2A68AF"/>
              </a:buClr>
              <a:buSzPct val="108108"/>
              <a:buNone/>
            </a:pPr>
            <a:r>
              <a:t/>
            </a:r>
            <a:endParaRPr/>
          </a:p>
        </p:txBody>
      </p:sp>
      <p:pic>
        <p:nvPicPr>
          <p:cNvPr id="283" name="Google Shape;283;p5"/>
          <p:cNvPicPr preferRelativeResize="0"/>
          <p:nvPr/>
        </p:nvPicPr>
        <p:blipFill rotWithShape="1">
          <a:blip r:embed="rId3">
            <a:alphaModFix/>
          </a:blip>
          <a:srcRect b="0" l="0" r="0" t="0"/>
          <a:stretch/>
        </p:blipFill>
        <p:spPr>
          <a:xfrm>
            <a:off x="-1585913" y="-914955"/>
            <a:ext cx="13458826" cy="777613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5000"/>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DashVTI">
  <a:themeElements>
    <a:clrScheme name="Custom 6">
      <a:dk1>
        <a:srgbClr val="000000"/>
      </a:dk1>
      <a:lt1>
        <a:srgbClr val="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ashVTI">
  <a:themeElements>
    <a:clrScheme name="Custom 6">
      <a:dk1>
        <a:srgbClr val="000000"/>
      </a:dk1>
      <a:lt1>
        <a:srgbClr val="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ashVTI">
  <a:themeElements>
    <a:clrScheme name="Custom 6">
      <a:dk1>
        <a:srgbClr val="000000"/>
      </a:dk1>
      <a:lt1>
        <a:srgbClr val="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2025-03-11T18:23:22Z</dcterms:created>
  <dc:creator>Michel, Carolina</dc:creator>
</cp:coreProperties>
</file>